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6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2"/>
  </p:notesMasterIdLst>
  <p:sldIdLst>
    <p:sldId id="256" r:id="rId2"/>
    <p:sldId id="324" r:id="rId3"/>
    <p:sldId id="320" r:id="rId4"/>
    <p:sldId id="268" r:id="rId5"/>
    <p:sldId id="277" r:id="rId6"/>
    <p:sldId id="319" r:id="rId7"/>
    <p:sldId id="271" r:id="rId8"/>
    <p:sldId id="278" r:id="rId9"/>
    <p:sldId id="321" r:id="rId10"/>
    <p:sldId id="258" r:id="rId11"/>
    <p:sldId id="311" r:id="rId12"/>
    <p:sldId id="312" r:id="rId13"/>
    <p:sldId id="313" r:id="rId14"/>
    <p:sldId id="314" r:id="rId15"/>
    <p:sldId id="326" r:id="rId16"/>
    <p:sldId id="263" r:id="rId17"/>
    <p:sldId id="274" r:id="rId18"/>
    <p:sldId id="317" r:id="rId19"/>
    <p:sldId id="318" r:id="rId20"/>
    <p:sldId id="289" r:id="rId21"/>
    <p:sldId id="291" r:id="rId22"/>
    <p:sldId id="315" r:id="rId23"/>
    <p:sldId id="273" r:id="rId24"/>
    <p:sldId id="264" r:id="rId25"/>
    <p:sldId id="259" r:id="rId26"/>
    <p:sldId id="260" r:id="rId27"/>
    <p:sldId id="292" r:id="rId28"/>
    <p:sldId id="293" r:id="rId29"/>
    <p:sldId id="261" r:id="rId30"/>
    <p:sldId id="304" r:id="rId31"/>
    <p:sldId id="307" r:id="rId32"/>
    <p:sldId id="306" r:id="rId33"/>
    <p:sldId id="308" r:id="rId34"/>
    <p:sldId id="309" r:id="rId35"/>
    <p:sldId id="310" r:id="rId36"/>
    <p:sldId id="300" r:id="rId37"/>
    <p:sldId id="302" r:id="rId38"/>
    <p:sldId id="301" r:id="rId39"/>
    <p:sldId id="303" r:id="rId40"/>
    <p:sldId id="322" r:id="rId41"/>
    <p:sldId id="294" r:id="rId42"/>
    <p:sldId id="295" r:id="rId43"/>
    <p:sldId id="296" r:id="rId44"/>
    <p:sldId id="323" r:id="rId45"/>
    <p:sldId id="275" r:id="rId46"/>
    <p:sldId id="266" r:id="rId47"/>
    <p:sldId id="298" r:id="rId48"/>
    <p:sldId id="269" r:id="rId49"/>
    <p:sldId id="297" r:id="rId50"/>
    <p:sldId id="316" r:id="rId51"/>
    <p:sldId id="288" r:id="rId52"/>
    <p:sldId id="299" r:id="rId53"/>
    <p:sldId id="276" r:id="rId54"/>
    <p:sldId id="270" r:id="rId55"/>
    <p:sldId id="279" r:id="rId56"/>
    <p:sldId id="281" r:id="rId57"/>
    <p:sldId id="283" r:id="rId58"/>
    <p:sldId id="284" r:id="rId59"/>
    <p:sldId id="325" r:id="rId60"/>
    <p:sldId id="286" r:id="rId61"/>
  </p:sldIdLst>
  <p:sldSz cx="12192000" cy="6858000"/>
  <p:notesSz cx="6858000" cy="1057275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0000FF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7A2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BFCE7D-5034-471B-B955-57C9B95B5D51}" v="182" dt="2021-11-08T10:35:17.74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4513" autoAdjust="0"/>
    <p:restoredTop sz="86454" autoAdjust="0"/>
  </p:normalViewPr>
  <p:slideViewPr>
    <p:cSldViewPr snapToGrid="0">
      <p:cViewPr varScale="1">
        <p:scale>
          <a:sx n="32" d="100"/>
          <a:sy n="32" d="100"/>
        </p:scale>
        <p:origin x="84" y="1032"/>
      </p:cViewPr>
      <p:guideLst/>
    </p:cSldViewPr>
  </p:slideViewPr>
  <p:outlineViewPr>
    <p:cViewPr>
      <p:scale>
        <a:sx n="33" d="100"/>
        <a:sy n="33" d="100"/>
      </p:scale>
      <p:origin x="0" y="-820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reia Isabel Ribera Turro" userId="S::ribera@ub.edu::6556bae6-df3e-4acf-aaf5-68c422a2c266" providerId="AD" clId="Web-{2E4BAB90-4FDB-B105-0241-D9C7EE81241F}"/>
    <pc:docChg chg="addSld modSld sldOrd">
      <pc:chgData name="Mireia Isabel Ribera Turro" userId="S::ribera@ub.edu::6556bae6-df3e-4acf-aaf5-68c422a2c266" providerId="AD" clId="Web-{2E4BAB90-4FDB-B105-0241-D9C7EE81241F}" dt="2019-09-28T18:34:43.012" v="490"/>
      <pc:docMkLst>
        <pc:docMk/>
      </pc:docMkLst>
      <pc:sldChg chg="addSp delSp modSp ord">
        <pc:chgData name="Mireia Isabel Ribera Turro" userId="S::ribera@ub.edu::6556bae6-df3e-4acf-aaf5-68c422a2c266" providerId="AD" clId="Web-{2E4BAB90-4FDB-B105-0241-D9C7EE81241F}" dt="2019-09-28T18:34:43.012" v="490"/>
        <pc:sldMkLst>
          <pc:docMk/>
          <pc:sldMk cId="2522555813" sldId="270"/>
        </pc:sldMkLst>
        <pc:spChg chg="mod">
          <ac:chgData name="Mireia Isabel Ribera Turro" userId="S::ribera@ub.edu::6556bae6-df3e-4acf-aaf5-68c422a2c266" providerId="AD" clId="Web-{2E4BAB90-4FDB-B105-0241-D9C7EE81241F}" dt="2019-09-28T18:34:38.903" v="487" actId="20577"/>
          <ac:spMkLst>
            <pc:docMk/>
            <pc:sldMk cId="2522555813" sldId="270"/>
            <ac:spMk id="3" creationId="{528B1B9D-2E14-4BB3-9E5E-B1BFC180AD3F}"/>
          </ac:spMkLst>
        </pc:spChg>
        <pc:picChg chg="add del mod">
          <ac:chgData name="Mireia Isabel Ribera Turro" userId="S::ribera@ub.edu::6556bae6-df3e-4acf-aaf5-68c422a2c266" providerId="AD" clId="Web-{2E4BAB90-4FDB-B105-0241-D9C7EE81241F}" dt="2019-09-28T18:34:43.012" v="490"/>
          <ac:picMkLst>
            <pc:docMk/>
            <pc:sldMk cId="2522555813" sldId="270"/>
            <ac:picMk id="4" creationId="{B9B89B42-4ABF-4036-89DD-E63608BFE185}"/>
          </ac:picMkLst>
        </pc:picChg>
      </pc:sldChg>
      <pc:sldChg chg="modSp">
        <pc:chgData name="Mireia Isabel Ribera Turro" userId="S::ribera@ub.edu::6556bae6-df3e-4acf-aaf5-68c422a2c266" providerId="AD" clId="Web-{2E4BAB90-4FDB-B105-0241-D9C7EE81241F}" dt="2019-09-28T18:25:12.863" v="51" actId="20577"/>
        <pc:sldMkLst>
          <pc:docMk/>
          <pc:sldMk cId="1250323075" sldId="273"/>
        </pc:sldMkLst>
        <pc:spChg chg="mod">
          <ac:chgData name="Mireia Isabel Ribera Turro" userId="S::ribera@ub.edu::6556bae6-df3e-4acf-aaf5-68c422a2c266" providerId="AD" clId="Web-{2E4BAB90-4FDB-B105-0241-D9C7EE81241F}" dt="2019-09-28T18:25:12.863" v="51" actId="20577"/>
          <ac:spMkLst>
            <pc:docMk/>
            <pc:sldMk cId="1250323075" sldId="273"/>
            <ac:spMk id="3" creationId="{D6CFDCA2-2DE5-4908-B971-8888BE28FEC4}"/>
          </ac:spMkLst>
        </pc:spChg>
      </pc:sldChg>
      <pc:sldChg chg="modSp">
        <pc:chgData name="Mireia Isabel Ribera Turro" userId="S::ribera@ub.edu::6556bae6-df3e-4acf-aaf5-68c422a2c266" providerId="AD" clId="Web-{2E4BAB90-4FDB-B105-0241-D9C7EE81241F}" dt="2019-09-28T18:30:31.589" v="295" actId="20577"/>
        <pc:sldMkLst>
          <pc:docMk/>
          <pc:sldMk cId="3044236914" sldId="277"/>
        </pc:sldMkLst>
        <pc:spChg chg="mod">
          <ac:chgData name="Mireia Isabel Ribera Turro" userId="S::ribera@ub.edu::6556bae6-df3e-4acf-aaf5-68c422a2c266" providerId="AD" clId="Web-{2E4BAB90-4FDB-B105-0241-D9C7EE81241F}" dt="2019-09-28T18:30:31.589" v="295" actId="20577"/>
          <ac:spMkLst>
            <pc:docMk/>
            <pc:sldMk cId="3044236914" sldId="277"/>
            <ac:spMk id="3" creationId="{6EF1D884-619C-450D-9526-5C4B79E8BD33}"/>
          </ac:spMkLst>
        </pc:spChg>
      </pc:sldChg>
      <pc:sldChg chg="modSp new">
        <pc:chgData name="Mireia Isabel Ribera Turro" userId="S::ribera@ub.edu::6556bae6-df3e-4acf-aaf5-68c422a2c266" providerId="AD" clId="Web-{2E4BAB90-4FDB-B105-0241-D9C7EE81241F}" dt="2019-09-28T18:25:52.378" v="113" actId="20577"/>
        <pc:sldMkLst>
          <pc:docMk/>
          <pc:sldMk cId="3092959940" sldId="285"/>
        </pc:sldMkLst>
        <pc:spChg chg="mod">
          <ac:chgData name="Mireia Isabel Ribera Turro" userId="S::ribera@ub.edu::6556bae6-df3e-4acf-aaf5-68c422a2c266" providerId="AD" clId="Web-{2E4BAB90-4FDB-B105-0241-D9C7EE81241F}" dt="2019-09-28T18:25:52.378" v="113" actId="20577"/>
          <ac:spMkLst>
            <pc:docMk/>
            <pc:sldMk cId="3092959940" sldId="285"/>
            <ac:spMk id="3" creationId="{704152E4-D361-477B-A6D3-C16F47F62644}"/>
          </ac:spMkLst>
        </pc:spChg>
      </pc:sldChg>
      <pc:sldChg chg="addSp delSp modSp new mod setBg modClrScheme chgLayout">
        <pc:chgData name="Mireia Isabel Ribera Turro" userId="S::ribera@ub.edu::6556bae6-df3e-4acf-aaf5-68c422a2c266" providerId="AD" clId="Web-{2E4BAB90-4FDB-B105-0241-D9C7EE81241F}" dt="2019-09-28T18:29:46.479" v="245" actId="20577"/>
        <pc:sldMkLst>
          <pc:docMk/>
          <pc:sldMk cId="3564632272" sldId="286"/>
        </pc:sldMkLst>
        <pc:spChg chg="del">
          <ac:chgData name="Mireia Isabel Ribera Turro" userId="S::ribera@ub.edu::6556bae6-df3e-4acf-aaf5-68c422a2c266" providerId="AD" clId="Web-{2E4BAB90-4FDB-B105-0241-D9C7EE81241F}" dt="2019-09-28T18:26:04.988" v="116"/>
          <ac:spMkLst>
            <pc:docMk/>
            <pc:sldMk cId="3564632272" sldId="286"/>
            <ac:spMk id="2" creationId="{64B40A0B-CF52-4BE2-BAD8-BC52F45D5692}"/>
          </ac:spMkLst>
        </pc:spChg>
        <pc:spChg chg="del">
          <ac:chgData name="Mireia Isabel Ribera Turro" userId="S::ribera@ub.edu::6556bae6-df3e-4acf-aaf5-68c422a2c266" providerId="AD" clId="Web-{2E4BAB90-4FDB-B105-0241-D9C7EE81241F}" dt="2019-09-28T18:26:04.988" v="116"/>
          <ac:spMkLst>
            <pc:docMk/>
            <pc:sldMk cId="3564632272" sldId="286"/>
            <ac:spMk id="3" creationId="{9D7BD8D3-0515-49D0-89B5-E3E4ED358C8C}"/>
          </ac:spMkLst>
        </pc:spChg>
        <pc:spChg chg="add mod">
          <ac:chgData name="Mireia Isabel Ribera Turro" userId="S::ribera@ub.edu::6556bae6-df3e-4acf-aaf5-68c422a2c266" providerId="AD" clId="Web-{2E4BAB90-4FDB-B105-0241-D9C7EE81241F}" dt="2019-09-28T18:29:46.479" v="245" actId="20577"/>
          <ac:spMkLst>
            <pc:docMk/>
            <pc:sldMk cId="3564632272" sldId="286"/>
            <ac:spMk id="6" creationId="{C1777AF4-6C0D-45BE-8A05-019F1BA06C04}"/>
          </ac:spMkLst>
        </pc:spChg>
        <pc:spChg chg="add del">
          <ac:chgData name="Mireia Isabel Ribera Turro" userId="S::ribera@ub.edu::6556bae6-df3e-4acf-aaf5-68c422a2c266" providerId="AD" clId="Web-{2E4BAB90-4FDB-B105-0241-D9C7EE81241F}" dt="2019-09-28T18:28:43.020" v="221"/>
          <ac:spMkLst>
            <pc:docMk/>
            <pc:sldMk cId="3564632272" sldId="286"/>
            <ac:spMk id="11" creationId="{2BFC186A-5A9F-4A9A-A72D-DFBBE9934418}"/>
          </ac:spMkLst>
        </pc:spChg>
        <pc:spChg chg="add del">
          <ac:chgData name="Mireia Isabel Ribera Turro" userId="S::ribera@ub.edu::6556bae6-df3e-4acf-aaf5-68c422a2c266" providerId="AD" clId="Web-{2E4BAB90-4FDB-B105-0241-D9C7EE81241F}" dt="2019-09-28T18:28:43.020" v="221"/>
          <ac:spMkLst>
            <pc:docMk/>
            <pc:sldMk cId="3564632272" sldId="286"/>
            <ac:spMk id="13" creationId="{E8EE1E2B-262B-4EE5-9AB3-125FAB1A8A40}"/>
          </ac:spMkLst>
        </pc:spChg>
        <pc:spChg chg="add">
          <ac:chgData name="Mireia Isabel Ribera Turro" userId="S::ribera@ub.edu::6556bae6-df3e-4acf-aaf5-68c422a2c266" providerId="AD" clId="Web-{2E4BAB90-4FDB-B105-0241-D9C7EE81241F}" dt="2019-09-28T18:28:43.020" v="221"/>
          <ac:spMkLst>
            <pc:docMk/>
            <pc:sldMk cId="3564632272" sldId="286"/>
            <ac:spMk id="20" creationId="{5A338357-1A6A-4C1E-A6D6-1DCDE6DF4208}"/>
          </ac:spMkLst>
        </pc:spChg>
        <pc:spChg chg="add">
          <ac:chgData name="Mireia Isabel Ribera Turro" userId="S::ribera@ub.edu::6556bae6-df3e-4acf-aaf5-68c422a2c266" providerId="AD" clId="Web-{2E4BAB90-4FDB-B105-0241-D9C7EE81241F}" dt="2019-09-28T18:28:43.020" v="221"/>
          <ac:spMkLst>
            <pc:docMk/>
            <pc:sldMk cId="3564632272" sldId="286"/>
            <ac:spMk id="22" creationId="{E1F51140-4156-423C-9638-1223606FBA11}"/>
          </ac:spMkLst>
        </pc:spChg>
        <pc:picChg chg="add del mod">
          <ac:chgData name="Mireia Isabel Ribera Turro" userId="S::ribera@ub.edu::6556bae6-df3e-4acf-aaf5-68c422a2c266" providerId="AD" clId="Web-{2E4BAB90-4FDB-B105-0241-D9C7EE81241F}" dt="2019-09-28T18:26:14.144" v="118"/>
          <ac:picMkLst>
            <pc:docMk/>
            <pc:sldMk cId="3564632272" sldId="286"/>
            <ac:picMk id="4" creationId="{9F7F8ABE-9A4A-4614-9050-7BC8B2F848B1}"/>
          </ac:picMkLst>
        </pc:picChg>
        <pc:cxnChg chg="add del">
          <ac:chgData name="Mireia Isabel Ribera Turro" userId="S::ribera@ub.edu::6556bae6-df3e-4acf-aaf5-68c422a2c266" providerId="AD" clId="Web-{2E4BAB90-4FDB-B105-0241-D9C7EE81241F}" dt="2019-09-28T18:28:43.020" v="221"/>
          <ac:cxnSpMkLst>
            <pc:docMk/>
            <pc:sldMk cId="3564632272" sldId="286"/>
            <ac:cxnSpMk id="15" creationId="{862CADB7-E9BE-4376-8036-0D21CBDC96A7}"/>
          </ac:cxnSpMkLst>
        </pc:cxnChg>
        <pc:cxnChg chg="add">
          <ac:chgData name="Mireia Isabel Ribera Turro" userId="S::ribera@ub.edu::6556bae6-df3e-4acf-aaf5-68c422a2c266" providerId="AD" clId="Web-{2E4BAB90-4FDB-B105-0241-D9C7EE81241F}" dt="2019-09-28T18:28:43.020" v="221"/>
          <ac:cxnSpMkLst>
            <pc:docMk/>
            <pc:sldMk cId="3564632272" sldId="286"/>
            <ac:cxnSpMk id="24" creationId="{2DAA738B-EDF5-4694-B25A-3488245BC87C}"/>
          </ac:cxnSpMkLst>
        </pc:cxnChg>
      </pc:sldChg>
      <pc:sldChg chg="modSp new">
        <pc:chgData name="Mireia Isabel Ribera Turro" userId="S::ribera@ub.edu::6556bae6-df3e-4acf-aaf5-68c422a2c266" providerId="AD" clId="Web-{2E4BAB90-4FDB-B105-0241-D9C7EE81241F}" dt="2019-09-28T18:32:12.011" v="382" actId="20577"/>
        <pc:sldMkLst>
          <pc:docMk/>
          <pc:sldMk cId="1132290371" sldId="287"/>
        </pc:sldMkLst>
        <pc:spChg chg="mod">
          <ac:chgData name="Mireia Isabel Ribera Turro" userId="S::ribera@ub.edu::6556bae6-df3e-4acf-aaf5-68c422a2c266" providerId="AD" clId="Web-{2E4BAB90-4FDB-B105-0241-D9C7EE81241F}" dt="2019-09-28T18:30:58.089" v="305" actId="20577"/>
          <ac:spMkLst>
            <pc:docMk/>
            <pc:sldMk cId="1132290371" sldId="287"/>
            <ac:spMk id="2" creationId="{9FEC2BD1-A6E8-471C-85AB-40B4D0D80959}"/>
          </ac:spMkLst>
        </pc:spChg>
        <pc:spChg chg="mod">
          <ac:chgData name="Mireia Isabel Ribera Turro" userId="S::ribera@ub.edu::6556bae6-df3e-4acf-aaf5-68c422a2c266" providerId="AD" clId="Web-{2E4BAB90-4FDB-B105-0241-D9C7EE81241F}" dt="2019-09-28T18:32:12.011" v="382" actId="20577"/>
          <ac:spMkLst>
            <pc:docMk/>
            <pc:sldMk cId="1132290371" sldId="287"/>
            <ac:spMk id="3" creationId="{2F36DD03-EA81-4259-B9F7-30BB15FCEBB1}"/>
          </ac:spMkLst>
        </pc:spChg>
      </pc:sldChg>
      <pc:sldChg chg="modSp new">
        <pc:chgData name="Mireia Isabel Ribera Turro" userId="S::ribera@ub.edu::6556bae6-df3e-4acf-aaf5-68c422a2c266" providerId="AD" clId="Web-{2E4BAB90-4FDB-B105-0241-D9C7EE81241F}" dt="2019-09-28T18:33:30.215" v="447" actId="20577"/>
        <pc:sldMkLst>
          <pc:docMk/>
          <pc:sldMk cId="455776442" sldId="288"/>
        </pc:sldMkLst>
        <pc:spChg chg="mod">
          <ac:chgData name="Mireia Isabel Ribera Turro" userId="S::ribera@ub.edu::6556bae6-df3e-4acf-aaf5-68c422a2c266" providerId="AD" clId="Web-{2E4BAB90-4FDB-B105-0241-D9C7EE81241F}" dt="2019-09-28T18:33:30.215" v="447" actId="20577"/>
          <ac:spMkLst>
            <pc:docMk/>
            <pc:sldMk cId="455776442" sldId="288"/>
            <ac:spMk id="2" creationId="{7A41DB80-872A-4420-BC5A-6F69E765C43A}"/>
          </ac:spMkLst>
        </pc:spChg>
        <pc:spChg chg="mod">
          <ac:chgData name="Mireia Isabel Ribera Turro" userId="S::ribera@ub.edu::6556bae6-df3e-4acf-aaf5-68c422a2c266" providerId="AD" clId="Web-{2E4BAB90-4FDB-B105-0241-D9C7EE81241F}" dt="2019-09-28T18:33:25.059" v="437" actId="20577"/>
          <ac:spMkLst>
            <pc:docMk/>
            <pc:sldMk cId="455776442" sldId="288"/>
            <ac:spMk id="3" creationId="{031553AB-031B-451A-A00B-B19A34DD62A9}"/>
          </ac:spMkLst>
        </pc:spChg>
      </pc:sldChg>
    </pc:docChg>
  </pc:docChgLst>
  <pc:docChgLst>
    <pc:chgData name="Mireia Isabel Ribera Turro" userId="S::ribera@ub.edu::6556bae6-df3e-4acf-aaf5-68c422a2c266" providerId="AD" clId="Web-{B07BD197-7DC9-C905-1059-7F799065A704}"/>
    <pc:docChg chg="addSld delSld modSld sldOrd">
      <pc:chgData name="Mireia Isabel Ribera Turro" userId="S::ribera@ub.edu::6556bae6-df3e-4acf-aaf5-68c422a2c266" providerId="AD" clId="Web-{B07BD197-7DC9-C905-1059-7F799065A704}" dt="2019-09-29T16:39:37.570" v="181"/>
      <pc:docMkLst>
        <pc:docMk/>
      </pc:docMkLst>
      <pc:sldChg chg="addSp delSp modSp">
        <pc:chgData name="Mireia Isabel Ribera Turro" userId="S::ribera@ub.edu::6556bae6-df3e-4acf-aaf5-68c422a2c266" providerId="AD" clId="Web-{B07BD197-7DC9-C905-1059-7F799065A704}" dt="2019-09-29T16:37:01.788" v="142"/>
        <pc:sldMkLst>
          <pc:docMk/>
          <pc:sldMk cId="4207381881" sldId="258"/>
        </pc:sldMkLst>
        <pc:spChg chg="mod">
          <ac:chgData name="Mireia Isabel Ribera Turro" userId="S::ribera@ub.edu::6556bae6-df3e-4acf-aaf5-68c422a2c266" providerId="AD" clId="Web-{B07BD197-7DC9-C905-1059-7F799065A704}" dt="2019-09-29T16:36:30.007" v="138" actId="20577"/>
          <ac:spMkLst>
            <pc:docMk/>
            <pc:sldMk cId="4207381881" sldId="258"/>
            <ac:spMk id="2" creationId="{C909FFE0-A770-4366-B28B-376C8AA547A5}"/>
          </ac:spMkLst>
        </pc:spChg>
        <pc:picChg chg="add del mod">
          <ac:chgData name="Mireia Isabel Ribera Turro" userId="S::ribera@ub.edu::6556bae6-df3e-4acf-aaf5-68c422a2c266" providerId="AD" clId="Web-{B07BD197-7DC9-C905-1059-7F799065A704}" dt="2019-09-29T16:37:01.788" v="142"/>
          <ac:picMkLst>
            <pc:docMk/>
            <pc:sldMk cId="4207381881" sldId="258"/>
            <ac:picMk id="30" creationId="{64887EEB-BAB5-4131-923A-5E063C421771}"/>
          </ac:picMkLst>
        </pc:picChg>
      </pc:sldChg>
      <pc:sldChg chg="modSp">
        <pc:chgData name="Mireia Isabel Ribera Turro" userId="S::ribera@ub.edu::6556bae6-df3e-4acf-aaf5-68c422a2c266" providerId="AD" clId="Web-{B07BD197-7DC9-C905-1059-7F799065A704}" dt="2019-09-29T16:38:55.382" v="179" actId="20577"/>
        <pc:sldMkLst>
          <pc:docMk/>
          <pc:sldMk cId="3295171283" sldId="259"/>
        </pc:sldMkLst>
        <pc:spChg chg="mod">
          <ac:chgData name="Mireia Isabel Ribera Turro" userId="S::ribera@ub.edu::6556bae6-df3e-4acf-aaf5-68c422a2c266" providerId="AD" clId="Web-{B07BD197-7DC9-C905-1059-7F799065A704}" dt="2019-09-29T16:38:55.382" v="179" actId="20577"/>
          <ac:spMkLst>
            <pc:docMk/>
            <pc:sldMk cId="3295171283" sldId="259"/>
            <ac:spMk id="2" creationId="{7665F84C-123D-432C-AFF2-D1F724E59B6D}"/>
          </ac:spMkLst>
        </pc:spChg>
      </pc:sldChg>
      <pc:sldChg chg="modSp">
        <pc:chgData name="Mireia Isabel Ribera Turro" userId="S::ribera@ub.edu::6556bae6-df3e-4acf-aaf5-68c422a2c266" providerId="AD" clId="Web-{B07BD197-7DC9-C905-1059-7F799065A704}" dt="2019-09-29T16:35:50.647" v="102" actId="20577"/>
        <pc:sldMkLst>
          <pc:docMk/>
          <pc:sldMk cId="2604414454" sldId="260"/>
        </pc:sldMkLst>
        <pc:spChg chg="mod">
          <ac:chgData name="Mireia Isabel Ribera Turro" userId="S::ribera@ub.edu::6556bae6-df3e-4acf-aaf5-68c422a2c266" providerId="AD" clId="Web-{B07BD197-7DC9-C905-1059-7F799065A704}" dt="2019-09-29T16:35:50.647" v="102" actId="20577"/>
          <ac:spMkLst>
            <pc:docMk/>
            <pc:sldMk cId="2604414454" sldId="260"/>
            <ac:spMk id="2" creationId="{F3C085EE-2592-4592-929C-7C4BB47867C3}"/>
          </ac:spMkLst>
        </pc:spChg>
      </pc:sldChg>
      <pc:sldChg chg="ord">
        <pc:chgData name="Mireia Isabel Ribera Turro" userId="S::ribera@ub.edu::6556bae6-df3e-4acf-aaf5-68c422a2c266" providerId="AD" clId="Web-{B07BD197-7DC9-C905-1059-7F799065A704}" dt="2019-09-29T16:39:37.570" v="181"/>
        <pc:sldMkLst>
          <pc:docMk/>
          <pc:sldMk cId="455776442" sldId="288"/>
        </pc:sldMkLst>
      </pc:sldChg>
      <pc:sldChg chg="modSp">
        <pc:chgData name="Mireia Isabel Ribera Turro" userId="S::ribera@ub.edu::6556bae6-df3e-4acf-aaf5-68c422a2c266" providerId="AD" clId="Web-{B07BD197-7DC9-C905-1059-7F799065A704}" dt="2019-09-29T16:32:37.131" v="19" actId="20577"/>
        <pc:sldMkLst>
          <pc:docMk/>
          <pc:sldMk cId="2811181436" sldId="304"/>
        </pc:sldMkLst>
        <pc:spChg chg="mod">
          <ac:chgData name="Mireia Isabel Ribera Turro" userId="S::ribera@ub.edu::6556bae6-df3e-4acf-aaf5-68c422a2c266" providerId="AD" clId="Web-{B07BD197-7DC9-C905-1059-7F799065A704}" dt="2019-09-29T16:32:37.131" v="19" actId="20577"/>
          <ac:spMkLst>
            <pc:docMk/>
            <pc:sldMk cId="2811181436" sldId="304"/>
            <ac:spMk id="2" creationId="{E47EF42E-EF2A-4A59-ACC7-E4A005FBEBBE}"/>
          </ac:spMkLst>
        </pc:spChg>
      </pc:sldChg>
      <pc:sldChg chg="modSp">
        <pc:chgData name="Mireia Isabel Ribera Turro" userId="S::ribera@ub.edu::6556bae6-df3e-4acf-aaf5-68c422a2c266" providerId="AD" clId="Web-{B07BD197-7DC9-C905-1059-7F799065A704}" dt="2019-09-29T16:33:04.662" v="37" actId="20577"/>
        <pc:sldMkLst>
          <pc:docMk/>
          <pc:sldMk cId="2771702110" sldId="306"/>
        </pc:sldMkLst>
        <pc:spChg chg="mod">
          <ac:chgData name="Mireia Isabel Ribera Turro" userId="S::ribera@ub.edu::6556bae6-df3e-4acf-aaf5-68c422a2c266" providerId="AD" clId="Web-{B07BD197-7DC9-C905-1059-7F799065A704}" dt="2019-09-29T16:33:04.662" v="37" actId="20577"/>
          <ac:spMkLst>
            <pc:docMk/>
            <pc:sldMk cId="2771702110" sldId="306"/>
            <ac:spMk id="2" creationId="{E47EF42E-EF2A-4A59-ACC7-E4A005FBEBBE}"/>
          </ac:spMkLst>
        </pc:spChg>
      </pc:sldChg>
      <pc:sldChg chg="modSp">
        <pc:chgData name="Mireia Isabel Ribera Turro" userId="S::ribera@ub.edu::6556bae6-df3e-4acf-aaf5-68c422a2c266" providerId="AD" clId="Web-{B07BD197-7DC9-C905-1059-7F799065A704}" dt="2019-09-29T16:32:53.303" v="28" actId="20577"/>
        <pc:sldMkLst>
          <pc:docMk/>
          <pc:sldMk cId="856880775" sldId="307"/>
        </pc:sldMkLst>
        <pc:spChg chg="mod">
          <ac:chgData name="Mireia Isabel Ribera Turro" userId="S::ribera@ub.edu::6556bae6-df3e-4acf-aaf5-68c422a2c266" providerId="AD" clId="Web-{B07BD197-7DC9-C905-1059-7F799065A704}" dt="2019-09-29T16:32:53.303" v="28" actId="20577"/>
          <ac:spMkLst>
            <pc:docMk/>
            <pc:sldMk cId="856880775" sldId="307"/>
            <ac:spMk id="2" creationId="{E47EF42E-EF2A-4A59-ACC7-E4A005FBEBBE}"/>
          </ac:spMkLst>
        </pc:spChg>
      </pc:sldChg>
      <pc:sldChg chg="modSp">
        <pc:chgData name="Mireia Isabel Ribera Turro" userId="S::ribera@ub.edu::6556bae6-df3e-4acf-aaf5-68c422a2c266" providerId="AD" clId="Web-{B07BD197-7DC9-C905-1059-7F799065A704}" dt="2019-09-29T16:33:13.162" v="46" actId="20577"/>
        <pc:sldMkLst>
          <pc:docMk/>
          <pc:sldMk cId="3295594428" sldId="308"/>
        </pc:sldMkLst>
        <pc:spChg chg="mod">
          <ac:chgData name="Mireia Isabel Ribera Turro" userId="S::ribera@ub.edu::6556bae6-df3e-4acf-aaf5-68c422a2c266" providerId="AD" clId="Web-{B07BD197-7DC9-C905-1059-7F799065A704}" dt="2019-09-29T16:33:13.162" v="46" actId="20577"/>
          <ac:spMkLst>
            <pc:docMk/>
            <pc:sldMk cId="3295594428" sldId="308"/>
            <ac:spMk id="2" creationId="{E47EF42E-EF2A-4A59-ACC7-E4A005FBEBBE}"/>
          </ac:spMkLst>
        </pc:spChg>
      </pc:sldChg>
      <pc:sldChg chg="modSp">
        <pc:chgData name="Mireia Isabel Ribera Turro" userId="S::ribera@ub.edu::6556bae6-df3e-4acf-aaf5-68c422a2c266" providerId="AD" clId="Web-{B07BD197-7DC9-C905-1059-7F799065A704}" dt="2019-09-29T16:33:19.521" v="55" actId="20577"/>
        <pc:sldMkLst>
          <pc:docMk/>
          <pc:sldMk cId="436250319" sldId="309"/>
        </pc:sldMkLst>
        <pc:spChg chg="mod">
          <ac:chgData name="Mireia Isabel Ribera Turro" userId="S::ribera@ub.edu::6556bae6-df3e-4acf-aaf5-68c422a2c266" providerId="AD" clId="Web-{B07BD197-7DC9-C905-1059-7F799065A704}" dt="2019-09-29T16:33:19.521" v="55" actId="20577"/>
          <ac:spMkLst>
            <pc:docMk/>
            <pc:sldMk cId="436250319" sldId="309"/>
            <ac:spMk id="2" creationId="{E47EF42E-EF2A-4A59-ACC7-E4A005FBEBBE}"/>
          </ac:spMkLst>
        </pc:spChg>
        <pc:picChg chg="mod">
          <ac:chgData name="Mireia Isabel Ribera Turro" userId="S::ribera@ub.edu::6556bae6-df3e-4acf-aaf5-68c422a2c266" providerId="AD" clId="Web-{B07BD197-7DC9-C905-1059-7F799065A704}" dt="2019-09-29T16:30:39.286" v="3" actId="1076"/>
          <ac:picMkLst>
            <pc:docMk/>
            <pc:sldMk cId="436250319" sldId="309"/>
            <ac:picMk id="14" creationId="{258253D3-2372-4293-84B5-8A0287FE5CDD}"/>
          </ac:picMkLst>
        </pc:picChg>
      </pc:sldChg>
      <pc:sldChg chg="addSp delSp modSp">
        <pc:chgData name="Mireia Isabel Ribera Turro" userId="S::ribera@ub.edu::6556bae6-df3e-4acf-aaf5-68c422a2c266" providerId="AD" clId="Web-{B07BD197-7DC9-C905-1059-7F799065A704}" dt="2019-09-29T16:34:20.366" v="74" actId="20577"/>
        <pc:sldMkLst>
          <pc:docMk/>
          <pc:sldMk cId="2713912444" sldId="310"/>
        </pc:sldMkLst>
        <pc:spChg chg="mod">
          <ac:chgData name="Mireia Isabel Ribera Turro" userId="S::ribera@ub.edu::6556bae6-df3e-4acf-aaf5-68c422a2c266" providerId="AD" clId="Web-{B07BD197-7DC9-C905-1059-7F799065A704}" dt="2019-09-29T16:34:20.366" v="74" actId="20577"/>
          <ac:spMkLst>
            <pc:docMk/>
            <pc:sldMk cId="2713912444" sldId="310"/>
            <ac:spMk id="2" creationId="{E47EF42E-EF2A-4A59-ACC7-E4A005FBEBBE}"/>
          </ac:spMkLst>
        </pc:spChg>
        <pc:spChg chg="del">
          <ac:chgData name="Mireia Isabel Ribera Turro" userId="S::ribera@ub.edu::6556bae6-df3e-4acf-aaf5-68c422a2c266" providerId="AD" clId="Web-{B07BD197-7DC9-C905-1059-7F799065A704}" dt="2019-09-29T16:31:52.693" v="4"/>
          <ac:spMkLst>
            <pc:docMk/>
            <pc:sldMk cId="2713912444" sldId="310"/>
            <ac:spMk id="4" creationId="{D6F53ED8-1D9D-4091-BA8E-EE630B8B3C99}"/>
          </ac:spMkLst>
        </pc:spChg>
        <pc:spChg chg="del">
          <ac:chgData name="Mireia Isabel Ribera Turro" userId="S::ribera@ub.edu::6556bae6-df3e-4acf-aaf5-68c422a2c266" providerId="AD" clId="Web-{B07BD197-7DC9-C905-1059-7F799065A704}" dt="2019-09-29T16:31:55.912" v="5"/>
          <ac:spMkLst>
            <pc:docMk/>
            <pc:sldMk cId="2713912444" sldId="310"/>
            <ac:spMk id="23" creationId="{1E70A317-DCED-4E80-AA2D-467D8702E5CB}"/>
          </ac:spMkLst>
        </pc:spChg>
        <pc:spChg chg="del">
          <ac:chgData name="Mireia Isabel Ribera Turro" userId="S::ribera@ub.edu::6556bae6-df3e-4acf-aaf5-68c422a2c266" providerId="AD" clId="Web-{B07BD197-7DC9-C905-1059-7F799065A704}" dt="2019-09-29T16:31:55.912" v="5"/>
          <ac:spMkLst>
            <pc:docMk/>
            <pc:sldMk cId="2713912444" sldId="310"/>
            <ac:spMk id="25" creationId="{A6D87845-294F-40CB-BC48-46455460D292}"/>
          </ac:spMkLst>
        </pc:spChg>
        <pc:spChg chg="add">
          <ac:chgData name="Mireia Isabel Ribera Turro" userId="S::ribera@ub.edu::6556bae6-df3e-4acf-aaf5-68c422a2c266" providerId="AD" clId="Web-{B07BD197-7DC9-C905-1059-7F799065A704}" dt="2019-09-29T16:31:55.912" v="5"/>
          <ac:spMkLst>
            <pc:docMk/>
            <pc:sldMk cId="2713912444" sldId="310"/>
            <ac:spMk id="30" creationId="{1E70A317-DCED-4E80-AA2D-467D8702E5CB}"/>
          </ac:spMkLst>
        </pc:spChg>
        <pc:spChg chg="add">
          <ac:chgData name="Mireia Isabel Ribera Turro" userId="S::ribera@ub.edu::6556bae6-df3e-4acf-aaf5-68c422a2c266" providerId="AD" clId="Web-{B07BD197-7DC9-C905-1059-7F799065A704}" dt="2019-09-29T16:31:55.912" v="5"/>
          <ac:spMkLst>
            <pc:docMk/>
            <pc:sldMk cId="2713912444" sldId="310"/>
            <ac:spMk id="32" creationId="{A6D87845-294F-40CB-BC48-46455460D292}"/>
          </ac:spMkLst>
        </pc:spChg>
        <pc:picChg chg="add mod ord">
          <ac:chgData name="Mireia Isabel Ribera Turro" userId="S::ribera@ub.edu::6556bae6-df3e-4acf-aaf5-68c422a2c266" providerId="AD" clId="Web-{B07BD197-7DC9-C905-1059-7F799065A704}" dt="2019-09-29T16:31:55.912" v="5"/>
          <ac:picMkLst>
            <pc:docMk/>
            <pc:sldMk cId="2713912444" sldId="310"/>
            <ac:picMk id="3" creationId="{90B0CD7C-89F9-4AC0-9A6D-6A696C899D50}"/>
          </ac:picMkLst>
        </pc:picChg>
      </pc:sldChg>
      <pc:sldChg chg="new">
        <pc:chgData name="Mireia Isabel Ribera Turro" userId="S::ribera@ub.edu::6556bae6-df3e-4acf-aaf5-68c422a2c266" providerId="AD" clId="Web-{B07BD197-7DC9-C905-1059-7F799065A704}" dt="2019-09-29T16:37:33.476" v="143"/>
        <pc:sldMkLst>
          <pc:docMk/>
          <pc:sldMk cId="351396092" sldId="311"/>
        </pc:sldMkLst>
      </pc:sldChg>
      <pc:sldChg chg="new del">
        <pc:chgData name="Mireia Isabel Ribera Turro" userId="S::ribera@ub.edu::6556bae6-df3e-4acf-aaf5-68c422a2c266" providerId="AD" clId="Web-{B07BD197-7DC9-C905-1059-7F799065A704}" dt="2019-09-29T16:34:10.709" v="68"/>
        <pc:sldMkLst>
          <pc:docMk/>
          <pc:sldMk cId="2519209002" sldId="311"/>
        </pc:sldMkLst>
      </pc:sldChg>
      <pc:sldChg chg="new">
        <pc:chgData name="Mireia Isabel Ribera Turro" userId="S::ribera@ub.edu::6556bae6-df3e-4acf-aaf5-68c422a2c266" providerId="AD" clId="Web-{B07BD197-7DC9-C905-1059-7F799065A704}" dt="2019-09-29T16:37:35.351" v="144"/>
        <pc:sldMkLst>
          <pc:docMk/>
          <pc:sldMk cId="3521353785" sldId="312"/>
        </pc:sldMkLst>
      </pc:sldChg>
      <pc:sldChg chg="new">
        <pc:chgData name="Mireia Isabel Ribera Turro" userId="S::ribera@ub.edu::6556bae6-df3e-4acf-aaf5-68c422a2c266" providerId="AD" clId="Web-{B07BD197-7DC9-C905-1059-7F799065A704}" dt="2019-09-29T16:37:38.054" v="145"/>
        <pc:sldMkLst>
          <pc:docMk/>
          <pc:sldMk cId="3277694040" sldId="313"/>
        </pc:sldMkLst>
      </pc:sldChg>
      <pc:sldChg chg="new">
        <pc:chgData name="Mireia Isabel Ribera Turro" userId="S::ribera@ub.edu::6556bae6-df3e-4acf-aaf5-68c422a2c266" providerId="AD" clId="Web-{B07BD197-7DC9-C905-1059-7F799065A704}" dt="2019-09-29T16:37:40.413" v="146"/>
        <pc:sldMkLst>
          <pc:docMk/>
          <pc:sldMk cId="1617931467" sldId="314"/>
        </pc:sldMkLst>
      </pc:sldChg>
    </pc:docChg>
  </pc:docChgLst>
  <pc:docChgLst>
    <pc:chgData name="Mireia Isabel Ribera Turro" userId="6556bae6-df3e-4acf-aaf5-68c422a2c266" providerId="ADAL" clId="{FCD3554B-C74B-4EDB-A80A-851DA13C5633}"/>
    <pc:docChg chg="modSld modShowInfo">
      <pc:chgData name="Mireia Isabel Ribera Turro" userId="6556bae6-df3e-4acf-aaf5-68c422a2c266" providerId="ADAL" clId="{FCD3554B-C74B-4EDB-A80A-851DA13C5633}" dt="2020-10-14T10:23:05.604" v="44" actId="2744"/>
      <pc:docMkLst>
        <pc:docMk/>
      </pc:docMkLst>
      <pc:sldChg chg="modSp">
        <pc:chgData name="Mireia Isabel Ribera Turro" userId="6556bae6-df3e-4acf-aaf5-68c422a2c266" providerId="ADAL" clId="{FCD3554B-C74B-4EDB-A80A-851DA13C5633}" dt="2020-10-14T08:58:50.420" v="31"/>
        <pc:sldMkLst>
          <pc:docMk/>
          <pc:sldMk cId="3580698463" sldId="264"/>
        </pc:sldMkLst>
        <pc:graphicFrameChg chg="mod">
          <ac:chgData name="Mireia Isabel Ribera Turro" userId="6556bae6-df3e-4acf-aaf5-68c422a2c266" providerId="ADAL" clId="{FCD3554B-C74B-4EDB-A80A-851DA13C5633}" dt="2020-10-14T08:58:50.420" v="31"/>
          <ac:graphicFrameMkLst>
            <pc:docMk/>
            <pc:sldMk cId="3580698463" sldId="264"/>
            <ac:graphicFrameMk id="5" creationId="{24C12223-0A88-4D87-9488-B453F8406B2E}"/>
          </ac:graphicFrameMkLst>
        </pc:graphicFrameChg>
      </pc:sldChg>
      <pc:sldChg chg="modSp mod">
        <pc:chgData name="Mireia Isabel Ribera Turro" userId="6556bae6-df3e-4acf-aaf5-68c422a2c266" providerId="ADAL" clId="{FCD3554B-C74B-4EDB-A80A-851DA13C5633}" dt="2020-10-14T10:11:35.192" v="43" actId="14100"/>
        <pc:sldMkLst>
          <pc:docMk/>
          <pc:sldMk cId="2522555813" sldId="270"/>
        </pc:sldMkLst>
        <pc:picChg chg="mod">
          <ac:chgData name="Mireia Isabel Ribera Turro" userId="6556bae6-df3e-4acf-aaf5-68c422a2c266" providerId="ADAL" clId="{FCD3554B-C74B-4EDB-A80A-851DA13C5633}" dt="2020-10-14T10:11:35.192" v="43" actId="14100"/>
          <ac:picMkLst>
            <pc:docMk/>
            <pc:sldMk cId="2522555813" sldId="270"/>
            <ac:picMk id="7" creationId="{FE0DB92F-60F5-4997-AB54-B68E92E7C7F7}"/>
          </ac:picMkLst>
        </pc:picChg>
      </pc:sldChg>
      <pc:sldChg chg="modSp mod">
        <pc:chgData name="Mireia Isabel Ribera Turro" userId="6556bae6-df3e-4acf-aaf5-68c422a2c266" providerId="ADAL" clId="{FCD3554B-C74B-4EDB-A80A-851DA13C5633}" dt="2020-10-14T08:54:32.798" v="26" actId="790"/>
        <pc:sldMkLst>
          <pc:docMk/>
          <pc:sldMk cId="1250323075" sldId="273"/>
        </pc:sldMkLst>
        <pc:spChg chg="mod">
          <ac:chgData name="Mireia Isabel Ribera Turro" userId="6556bae6-df3e-4acf-aaf5-68c422a2c266" providerId="ADAL" clId="{FCD3554B-C74B-4EDB-A80A-851DA13C5633}" dt="2020-10-14T08:54:32.798" v="26" actId="790"/>
          <ac:spMkLst>
            <pc:docMk/>
            <pc:sldMk cId="1250323075" sldId="273"/>
            <ac:spMk id="2" creationId="{DDD3679D-420F-4CE9-8073-160590A05C90}"/>
          </ac:spMkLst>
        </pc:spChg>
        <pc:graphicFrameChg chg="mod">
          <ac:chgData name="Mireia Isabel Ribera Turro" userId="6556bae6-df3e-4acf-aaf5-68c422a2c266" providerId="ADAL" clId="{FCD3554B-C74B-4EDB-A80A-851DA13C5633}" dt="2020-10-14T08:53:47.098" v="23"/>
          <ac:graphicFrameMkLst>
            <pc:docMk/>
            <pc:sldMk cId="1250323075" sldId="273"/>
            <ac:graphicFrameMk id="5" creationId="{93D3F2A3-A7CE-4543-8847-98235658E530}"/>
          </ac:graphicFrameMkLst>
        </pc:graphicFrameChg>
      </pc:sldChg>
      <pc:sldChg chg="modSp modNotesTx">
        <pc:chgData name="Mireia Isabel Ribera Turro" userId="6556bae6-df3e-4acf-aaf5-68c422a2c266" providerId="ADAL" clId="{FCD3554B-C74B-4EDB-A80A-851DA13C5633}" dt="2020-10-14T09:30:21.587" v="34" actId="6549"/>
        <pc:sldMkLst>
          <pc:docMk/>
          <pc:sldMk cId="1348788305" sldId="302"/>
        </pc:sldMkLst>
        <pc:picChg chg="mod">
          <ac:chgData name="Mireia Isabel Ribera Turro" userId="6556bae6-df3e-4acf-aaf5-68c422a2c266" providerId="ADAL" clId="{FCD3554B-C74B-4EDB-A80A-851DA13C5633}" dt="2020-10-14T09:30:17.707" v="33"/>
          <ac:picMkLst>
            <pc:docMk/>
            <pc:sldMk cId="1348788305" sldId="302"/>
            <ac:picMk id="3" creationId="{BA787CCC-A57A-4C41-8EF0-202765BDF6B8}"/>
          </ac:picMkLst>
        </pc:picChg>
      </pc:sldChg>
      <pc:sldChg chg="modNotesTx">
        <pc:chgData name="Mireia Isabel Ribera Turro" userId="6556bae6-df3e-4acf-aaf5-68c422a2c266" providerId="ADAL" clId="{FCD3554B-C74B-4EDB-A80A-851DA13C5633}" dt="2020-10-14T09:42:39.438" v="38" actId="20577"/>
        <pc:sldMkLst>
          <pc:docMk/>
          <pc:sldMk cId="1351162687" sldId="322"/>
        </pc:sldMkLst>
      </pc:sldChg>
    </pc:docChg>
  </pc:docChgLst>
  <pc:docChgLst>
    <pc:chgData name="Mireia Isabel Ribera Turro" userId="S::ribera@ub.edu::6556bae6-df3e-4acf-aaf5-68c422a2c266" providerId="AD" clId="Web-{A55CBB95-3254-8F97-8BFC-80CE78576883}"/>
    <pc:docChg chg="addSld modSld sldOrd">
      <pc:chgData name="Mireia Isabel Ribera Turro" userId="S::ribera@ub.edu::6556bae6-df3e-4acf-aaf5-68c422a2c266" providerId="AD" clId="Web-{A55CBB95-3254-8F97-8BFC-80CE78576883}" dt="2019-09-28T19:04:32.834" v="390"/>
      <pc:docMkLst>
        <pc:docMk/>
      </pc:docMkLst>
      <pc:sldChg chg="modSp">
        <pc:chgData name="Mireia Isabel Ribera Turro" userId="S::ribera@ub.edu::6556bae6-df3e-4acf-aaf5-68c422a2c266" providerId="AD" clId="Web-{A55CBB95-3254-8F97-8BFC-80CE78576883}" dt="2019-09-28T18:45:06.462" v="86" actId="20577"/>
        <pc:sldMkLst>
          <pc:docMk/>
          <pc:sldMk cId="2604414454" sldId="260"/>
        </pc:sldMkLst>
        <pc:graphicFrameChg chg="modGraphic">
          <ac:chgData name="Mireia Isabel Ribera Turro" userId="S::ribera@ub.edu::6556bae6-df3e-4acf-aaf5-68c422a2c266" providerId="AD" clId="Web-{A55CBB95-3254-8F97-8BFC-80CE78576883}" dt="2019-09-28T18:45:06.462" v="86" actId="20577"/>
          <ac:graphicFrameMkLst>
            <pc:docMk/>
            <pc:sldMk cId="2604414454" sldId="260"/>
            <ac:graphicFrameMk id="9" creationId="{7A604D7D-38B9-49D7-A5EF-0E77A6CF1972}"/>
          </ac:graphicFrameMkLst>
        </pc:graphicFrameChg>
      </pc:sldChg>
      <pc:sldChg chg="modSp ord">
        <pc:chgData name="Mireia Isabel Ribera Turro" userId="S::ribera@ub.edu::6556bae6-df3e-4acf-aaf5-68c422a2c266" providerId="AD" clId="Web-{A55CBB95-3254-8F97-8BFC-80CE78576883}" dt="2019-09-28T18:39:09.933" v="15" actId="20577"/>
        <pc:sldMkLst>
          <pc:docMk/>
          <pc:sldMk cId="3044236914" sldId="277"/>
        </pc:sldMkLst>
        <pc:spChg chg="mod">
          <ac:chgData name="Mireia Isabel Ribera Turro" userId="S::ribera@ub.edu::6556bae6-df3e-4acf-aaf5-68c422a2c266" providerId="AD" clId="Web-{A55CBB95-3254-8F97-8BFC-80CE78576883}" dt="2019-09-28T18:39:09.933" v="15" actId="20577"/>
          <ac:spMkLst>
            <pc:docMk/>
            <pc:sldMk cId="3044236914" sldId="277"/>
            <ac:spMk id="2" creationId="{FF28A7E9-1E33-4700-A5B5-84533A176E74}"/>
          </ac:spMkLst>
        </pc:spChg>
      </pc:sldChg>
      <pc:sldChg chg="ord">
        <pc:chgData name="Mireia Isabel Ribera Turro" userId="S::ribera@ub.edu::6556bae6-df3e-4acf-aaf5-68c422a2c266" providerId="AD" clId="Web-{A55CBB95-3254-8F97-8BFC-80CE78576883}" dt="2019-09-28T18:51:13.323" v="178"/>
        <pc:sldMkLst>
          <pc:docMk/>
          <pc:sldMk cId="1426848397" sldId="279"/>
        </pc:sldMkLst>
      </pc:sldChg>
      <pc:sldChg chg="ord">
        <pc:chgData name="Mireia Isabel Ribera Turro" userId="S::ribera@ub.edu::6556bae6-df3e-4acf-aaf5-68c422a2c266" providerId="AD" clId="Web-{A55CBB95-3254-8F97-8BFC-80CE78576883}" dt="2019-09-28T18:51:13.323" v="179"/>
        <pc:sldMkLst>
          <pc:docMk/>
          <pc:sldMk cId="983892946" sldId="281"/>
        </pc:sldMkLst>
      </pc:sldChg>
      <pc:sldChg chg="ord">
        <pc:chgData name="Mireia Isabel Ribera Turro" userId="S::ribera@ub.edu::6556bae6-df3e-4acf-aaf5-68c422a2c266" providerId="AD" clId="Web-{A55CBB95-3254-8F97-8BFC-80CE78576883}" dt="2019-09-28T18:51:13.323" v="180"/>
        <pc:sldMkLst>
          <pc:docMk/>
          <pc:sldMk cId="3720810050" sldId="283"/>
        </pc:sldMkLst>
      </pc:sldChg>
      <pc:sldChg chg="ord">
        <pc:chgData name="Mireia Isabel Ribera Turro" userId="S::ribera@ub.edu::6556bae6-df3e-4acf-aaf5-68c422a2c266" providerId="AD" clId="Web-{A55CBB95-3254-8F97-8BFC-80CE78576883}" dt="2019-09-28T18:51:13.323" v="181"/>
        <pc:sldMkLst>
          <pc:docMk/>
          <pc:sldMk cId="1720921940" sldId="284"/>
        </pc:sldMkLst>
      </pc:sldChg>
      <pc:sldChg chg="ord">
        <pc:chgData name="Mireia Isabel Ribera Turro" userId="S::ribera@ub.edu::6556bae6-df3e-4acf-aaf5-68c422a2c266" providerId="AD" clId="Web-{A55CBB95-3254-8F97-8BFC-80CE78576883}" dt="2019-09-28T18:44:23.134" v="57"/>
        <pc:sldMkLst>
          <pc:docMk/>
          <pc:sldMk cId="1132290371" sldId="287"/>
        </pc:sldMkLst>
      </pc:sldChg>
      <pc:sldChg chg="ord">
        <pc:chgData name="Mireia Isabel Ribera Turro" userId="S::ribera@ub.edu::6556bae6-df3e-4acf-aaf5-68c422a2c266" providerId="AD" clId="Web-{A55CBB95-3254-8F97-8BFC-80CE78576883}" dt="2019-09-28T18:44:23.134" v="56"/>
        <pc:sldMkLst>
          <pc:docMk/>
          <pc:sldMk cId="455776442" sldId="288"/>
        </pc:sldMkLst>
      </pc:sldChg>
      <pc:sldChg chg="addSp delSp modSp new mod ord setBg">
        <pc:chgData name="Mireia Isabel Ribera Turro" userId="S::ribera@ub.edu::6556bae6-df3e-4acf-aaf5-68c422a2c266" providerId="AD" clId="Web-{A55CBB95-3254-8F97-8BFC-80CE78576883}" dt="2019-09-28T18:41:46.276" v="25"/>
        <pc:sldMkLst>
          <pc:docMk/>
          <pc:sldMk cId="2260491678" sldId="290"/>
        </pc:sldMkLst>
        <pc:spChg chg="mod ord">
          <ac:chgData name="Mireia Isabel Ribera Turro" userId="S::ribera@ub.edu::6556bae6-df3e-4acf-aaf5-68c422a2c266" providerId="AD" clId="Web-{A55CBB95-3254-8F97-8BFC-80CE78576883}" dt="2019-09-28T18:41:03.979" v="24"/>
          <ac:spMkLst>
            <pc:docMk/>
            <pc:sldMk cId="2260491678" sldId="290"/>
            <ac:spMk id="2" creationId="{AD930372-6C86-4189-9092-2E02D6DBF63E}"/>
          </ac:spMkLst>
        </pc:spChg>
        <pc:spChg chg="del">
          <ac:chgData name="Mireia Isabel Ribera Turro" userId="S::ribera@ub.edu::6556bae6-df3e-4acf-aaf5-68c422a2c266" providerId="AD" clId="Web-{A55CBB95-3254-8F97-8BFC-80CE78576883}" dt="2019-09-28T18:39:28.417" v="18"/>
          <ac:spMkLst>
            <pc:docMk/>
            <pc:sldMk cId="2260491678" sldId="290"/>
            <ac:spMk id="3" creationId="{1BD24C8D-2BD2-44B2-A73B-CD3791FBEDEB}"/>
          </ac:spMkLst>
        </pc:spChg>
        <pc:spChg chg="add">
          <ac:chgData name="Mireia Isabel Ribera Turro" userId="S::ribera@ub.edu::6556bae6-df3e-4acf-aaf5-68c422a2c266" providerId="AD" clId="Web-{A55CBB95-3254-8F97-8BFC-80CE78576883}" dt="2019-09-28T18:41:03.979" v="24"/>
          <ac:spMkLst>
            <pc:docMk/>
            <pc:sldMk cId="2260491678" sldId="290"/>
            <ac:spMk id="8" creationId="{FE469E50-3893-4ED6-92BA-2985C32B0CA6}"/>
          </ac:spMkLst>
        </pc:spChg>
        <pc:spChg chg="add del">
          <ac:chgData name="Mireia Isabel Ribera Turro" userId="S::ribera@ub.edu::6556bae6-df3e-4acf-aaf5-68c422a2c266" providerId="AD" clId="Web-{A55CBB95-3254-8F97-8BFC-80CE78576883}" dt="2019-09-28T18:41:03.901" v="23"/>
          <ac:spMkLst>
            <pc:docMk/>
            <pc:sldMk cId="2260491678" sldId="290"/>
            <ac:spMk id="11" creationId="{1E70A317-DCED-4E80-AA2D-467D8702E5CB}"/>
          </ac:spMkLst>
        </pc:spChg>
        <pc:spChg chg="add del">
          <ac:chgData name="Mireia Isabel Ribera Turro" userId="S::ribera@ub.edu::6556bae6-df3e-4acf-aaf5-68c422a2c266" providerId="AD" clId="Web-{A55CBB95-3254-8F97-8BFC-80CE78576883}" dt="2019-09-28T18:41:03.901" v="23"/>
          <ac:spMkLst>
            <pc:docMk/>
            <pc:sldMk cId="2260491678" sldId="290"/>
            <ac:spMk id="13" creationId="{A6D87845-294F-40CB-BC48-46455460D292}"/>
          </ac:spMkLst>
        </pc:spChg>
        <pc:picChg chg="add del mod">
          <ac:chgData name="Mireia Isabel Ribera Turro" userId="S::ribera@ub.edu::6556bae6-df3e-4acf-aaf5-68c422a2c266" providerId="AD" clId="Web-{A55CBB95-3254-8F97-8BFC-80CE78576883}" dt="2019-09-28T18:39:34.261" v="20"/>
          <ac:picMkLst>
            <pc:docMk/>
            <pc:sldMk cId="2260491678" sldId="290"/>
            <ac:picMk id="4" creationId="{39710669-F7EB-41AD-9A96-8861CE784003}"/>
          </ac:picMkLst>
        </pc:picChg>
        <pc:picChg chg="add mod">
          <ac:chgData name="Mireia Isabel Ribera Turro" userId="S::ribera@ub.edu::6556bae6-df3e-4acf-aaf5-68c422a2c266" providerId="AD" clId="Web-{A55CBB95-3254-8F97-8BFC-80CE78576883}" dt="2019-09-28T18:41:03.979" v="24"/>
          <ac:picMkLst>
            <pc:docMk/>
            <pc:sldMk cId="2260491678" sldId="290"/>
            <ac:picMk id="6" creationId="{D48F54D2-78E6-45F1-AEFC-F83EC622F5E8}"/>
          </ac:picMkLst>
        </pc:picChg>
      </pc:sldChg>
      <pc:sldChg chg="addSp delSp modSp new mod setBg">
        <pc:chgData name="Mireia Isabel Ribera Turro" userId="S::ribera@ub.edu::6556bae6-df3e-4acf-aaf5-68c422a2c266" providerId="AD" clId="Web-{A55CBB95-3254-8F97-8BFC-80CE78576883}" dt="2019-09-28T18:44:12.431" v="54" actId="20577"/>
        <pc:sldMkLst>
          <pc:docMk/>
          <pc:sldMk cId="2962650686" sldId="291"/>
        </pc:sldMkLst>
        <pc:spChg chg="mod">
          <ac:chgData name="Mireia Isabel Ribera Turro" userId="S::ribera@ub.edu::6556bae6-df3e-4acf-aaf5-68c422a2c266" providerId="AD" clId="Web-{A55CBB95-3254-8F97-8BFC-80CE78576883}" dt="2019-09-28T18:44:12.431" v="54" actId="20577"/>
          <ac:spMkLst>
            <pc:docMk/>
            <pc:sldMk cId="2962650686" sldId="291"/>
            <ac:spMk id="2" creationId="{CEB3E29E-B5F3-4C28-9F7D-D63B5D6801A0}"/>
          </ac:spMkLst>
        </pc:spChg>
        <pc:spChg chg="del">
          <ac:chgData name="Mireia Isabel Ribera Turro" userId="S::ribera@ub.edu::6556bae6-df3e-4acf-aaf5-68c422a2c266" providerId="AD" clId="Web-{A55CBB95-3254-8F97-8BFC-80CE78576883}" dt="2019-09-28T18:41:53.307" v="27"/>
          <ac:spMkLst>
            <pc:docMk/>
            <pc:sldMk cId="2962650686" sldId="291"/>
            <ac:spMk id="3" creationId="{8C6E7A63-E408-4661-893B-CD8B5ADE0C2E}"/>
          </ac:spMkLst>
        </pc:spChg>
        <pc:spChg chg="add">
          <ac:chgData name="Mireia Isabel Ribera Turro" userId="S::ribera@ub.edu::6556bae6-df3e-4acf-aaf5-68c422a2c266" providerId="AD" clId="Web-{A55CBB95-3254-8F97-8BFC-80CE78576883}" dt="2019-09-28T18:42:00.416" v="29"/>
          <ac:spMkLst>
            <pc:docMk/>
            <pc:sldMk cId="2962650686" sldId="291"/>
            <ac:spMk id="9" creationId="{72CA733A-8D25-4E63-8273-CC14052E0E8A}"/>
          </ac:spMkLst>
        </pc:spChg>
        <pc:picChg chg="add mod">
          <ac:chgData name="Mireia Isabel Ribera Turro" userId="S::ribera@ub.edu::6556bae6-df3e-4acf-aaf5-68c422a2c266" providerId="AD" clId="Web-{A55CBB95-3254-8F97-8BFC-80CE78576883}" dt="2019-09-28T18:42:00.416" v="29"/>
          <ac:picMkLst>
            <pc:docMk/>
            <pc:sldMk cId="2962650686" sldId="291"/>
            <ac:picMk id="4" creationId="{0EE36F24-58B2-475F-A30B-5EA2F5DD76AD}"/>
          </ac:picMkLst>
        </pc:picChg>
        <pc:picChg chg="add">
          <ac:chgData name="Mireia Isabel Ribera Turro" userId="S::ribera@ub.edu::6556bae6-df3e-4acf-aaf5-68c422a2c266" providerId="AD" clId="Web-{A55CBB95-3254-8F97-8BFC-80CE78576883}" dt="2019-09-28T18:42:00.416" v="29"/>
          <ac:picMkLst>
            <pc:docMk/>
            <pc:sldMk cId="2962650686" sldId="291"/>
            <ac:picMk id="11" creationId="{2BFB581C-2142-4222-9A3B-905AD6C09535}"/>
          </ac:picMkLst>
        </pc:picChg>
      </pc:sldChg>
      <pc:sldChg chg="modSp new">
        <pc:chgData name="Mireia Isabel Ribera Turro" userId="S::ribera@ub.edu::6556bae6-df3e-4acf-aaf5-68c422a2c266" providerId="AD" clId="Web-{A55CBB95-3254-8F97-8BFC-80CE78576883}" dt="2019-09-28T18:49:09.558" v="144" actId="20577"/>
        <pc:sldMkLst>
          <pc:docMk/>
          <pc:sldMk cId="3373788059" sldId="292"/>
        </pc:sldMkLst>
        <pc:spChg chg="mod">
          <ac:chgData name="Mireia Isabel Ribera Turro" userId="S::ribera@ub.edu::6556bae6-df3e-4acf-aaf5-68c422a2c266" providerId="AD" clId="Web-{A55CBB95-3254-8F97-8BFC-80CE78576883}" dt="2019-09-28T18:44:53.400" v="73" actId="20577"/>
          <ac:spMkLst>
            <pc:docMk/>
            <pc:sldMk cId="3373788059" sldId="292"/>
            <ac:spMk id="2" creationId="{AB50EFA4-B6EB-4A8D-A2F7-4A1712C9C2EC}"/>
          </ac:spMkLst>
        </pc:spChg>
        <pc:spChg chg="mod">
          <ac:chgData name="Mireia Isabel Ribera Turro" userId="S::ribera@ub.edu::6556bae6-df3e-4acf-aaf5-68c422a2c266" providerId="AD" clId="Web-{A55CBB95-3254-8F97-8BFC-80CE78576883}" dt="2019-09-28T18:49:09.558" v="144" actId="20577"/>
          <ac:spMkLst>
            <pc:docMk/>
            <pc:sldMk cId="3373788059" sldId="292"/>
            <ac:spMk id="3" creationId="{624497FA-7CBE-4485-876B-35F7896F64B3}"/>
          </ac:spMkLst>
        </pc:spChg>
      </pc:sldChg>
      <pc:sldChg chg="addSp delSp modSp new mod setBg">
        <pc:chgData name="Mireia Isabel Ribera Turro" userId="S::ribera@ub.edu::6556bae6-df3e-4acf-aaf5-68c422a2c266" providerId="AD" clId="Web-{A55CBB95-3254-8F97-8BFC-80CE78576883}" dt="2019-09-28T18:50:12.995" v="171" actId="20577"/>
        <pc:sldMkLst>
          <pc:docMk/>
          <pc:sldMk cId="3884636063" sldId="293"/>
        </pc:sldMkLst>
        <pc:spChg chg="mod">
          <ac:chgData name="Mireia Isabel Ribera Turro" userId="S::ribera@ub.edu::6556bae6-df3e-4acf-aaf5-68c422a2c266" providerId="AD" clId="Web-{A55CBB95-3254-8F97-8BFC-80CE78576883}" dt="2019-09-28T18:50:12.995" v="171" actId="20577"/>
          <ac:spMkLst>
            <pc:docMk/>
            <pc:sldMk cId="3884636063" sldId="293"/>
            <ac:spMk id="2" creationId="{E4C21C63-CC34-46C4-B283-5273E80B95DC}"/>
          </ac:spMkLst>
        </pc:spChg>
        <pc:spChg chg="del">
          <ac:chgData name="Mireia Isabel Ribera Turro" userId="S::ribera@ub.edu::6556bae6-df3e-4acf-aaf5-68c422a2c266" providerId="AD" clId="Web-{A55CBB95-3254-8F97-8BFC-80CE78576883}" dt="2019-09-28T18:49:13.277" v="147"/>
          <ac:spMkLst>
            <pc:docMk/>
            <pc:sldMk cId="3884636063" sldId="293"/>
            <ac:spMk id="3" creationId="{1EE2189A-CBE2-41D6-B125-FF29D279A875}"/>
          </ac:spMkLst>
        </pc:spChg>
        <pc:spChg chg="add del">
          <ac:chgData name="Mireia Isabel Ribera Turro" userId="S::ribera@ub.edu::6556bae6-df3e-4acf-aaf5-68c422a2c266" providerId="AD" clId="Web-{A55CBB95-3254-8F97-8BFC-80CE78576883}" dt="2019-09-28T18:49:34.620" v="153"/>
          <ac:spMkLst>
            <pc:docMk/>
            <pc:sldMk cId="3884636063" sldId="293"/>
            <ac:spMk id="8" creationId="{9726E0AA-ACAD-4929-A688-C5F6D3E372B9}"/>
          </ac:spMkLst>
        </pc:spChg>
        <pc:spChg chg="add del">
          <ac:chgData name="Mireia Isabel Ribera Turro" userId="S::ribera@ub.edu::6556bae6-df3e-4acf-aaf5-68c422a2c266" providerId="AD" clId="Web-{A55CBB95-3254-8F97-8BFC-80CE78576883}" dt="2019-09-28T18:49:48.917" v="170"/>
          <ac:spMkLst>
            <pc:docMk/>
            <pc:sldMk cId="3884636063" sldId="293"/>
            <ac:spMk id="9" creationId="{766CDA4A-6CAA-4FED-A424-FF9D363E93C1}"/>
          </ac:spMkLst>
        </pc:spChg>
        <pc:spChg chg="add del">
          <ac:chgData name="Mireia Isabel Ribera Turro" userId="S::ribera@ub.edu::6556bae6-df3e-4acf-aaf5-68c422a2c266" providerId="AD" clId="Web-{A55CBB95-3254-8F97-8BFC-80CE78576883}" dt="2019-09-28T18:49:34.620" v="153"/>
          <ac:spMkLst>
            <pc:docMk/>
            <pc:sldMk cId="3884636063" sldId="293"/>
            <ac:spMk id="10" creationId="{51EE5C5D-49A8-472F-B6E5-D81660446940}"/>
          </ac:spMkLst>
        </pc:spChg>
        <pc:spChg chg="add del">
          <ac:chgData name="Mireia Isabel Ribera Turro" userId="S::ribera@ub.edu::6556bae6-df3e-4acf-aaf5-68c422a2c266" providerId="AD" clId="Web-{A55CBB95-3254-8F97-8BFC-80CE78576883}" dt="2019-09-28T18:49:27.823" v="151"/>
          <ac:spMkLst>
            <pc:docMk/>
            <pc:sldMk cId="3884636063" sldId="293"/>
            <ac:spMk id="11" creationId="{766CDA4A-6CAA-4FED-A424-FF9D363E93C1}"/>
          </ac:spMkLst>
        </pc:spChg>
        <pc:picChg chg="add mod ord">
          <ac:chgData name="Mireia Isabel Ribera Turro" userId="S::ribera@ub.edu::6556bae6-df3e-4acf-aaf5-68c422a2c266" providerId="AD" clId="Web-{A55CBB95-3254-8F97-8BFC-80CE78576883}" dt="2019-09-28T18:49:48.917" v="170"/>
          <ac:picMkLst>
            <pc:docMk/>
            <pc:sldMk cId="3884636063" sldId="293"/>
            <ac:picMk id="4" creationId="{E435EA96-DDB3-487C-9D75-F82BB961C418}"/>
          </ac:picMkLst>
        </pc:picChg>
        <pc:picChg chg="add mod">
          <ac:chgData name="Mireia Isabel Ribera Turro" userId="S::ribera@ub.edu::6556bae6-df3e-4acf-aaf5-68c422a2c266" providerId="AD" clId="Web-{A55CBB95-3254-8F97-8BFC-80CE78576883}" dt="2019-09-28T18:49:48.917" v="170"/>
          <ac:picMkLst>
            <pc:docMk/>
            <pc:sldMk cId="3884636063" sldId="293"/>
            <ac:picMk id="6" creationId="{59B50EBE-F89D-4EBE-B46C-6E168C092632}"/>
          </ac:picMkLst>
        </pc:picChg>
        <pc:picChg chg="add del">
          <ac:chgData name="Mireia Isabel Ribera Turro" userId="S::ribera@ub.edu::6556bae6-df3e-4acf-aaf5-68c422a2c266" providerId="AD" clId="Web-{A55CBB95-3254-8F97-8BFC-80CE78576883}" dt="2019-09-28T18:49:48.917" v="170"/>
          <ac:picMkLst>
            <pc:docMk/>
            <pc:sldMk cId="3884636063" sldId="293"/>
            <ac:picMk id="12" creationId="{9B0DB875-49E3-4B9D-8AAE-D81A127B6647}"/>
          </ac:picMkLst>
        </pc:picChg>
        <pc:picChg chg="add del">
          <ac:chgData name="Mireia Isabel Ribera Turro" userId="S::ribera@ub.edu::6556bae6-df3e-4acf-aaf5-68c422a2c266" providerId="AD" clId="Web-{A55CBB95-3254-8F97-8BFC-80CE78576883}" dt="2019-09-28T18:49:27.823" v="151"/>
          <ac:picMkLst>
            <pc:docMk/>
            <pc:sldMk cId="3884636063" sldId="293"/>
            <ac:picMk id="13" creationId="{9B0DB875-49E3-4B9D-8AAE-D81A127B6647}"/>
          </ac:picMkLst>
        </pc:picChg>
        <pc:picChg chg="add">
          <ac:chgData name="Mireia Isabel Ribera Turro" userId="S::ribera@ub.edu::6556bae6-df3e-4acf-aaf5-68c422a2c266" providerId="AD" clId="Web-{A55CBB95-3254-8F97-8BFC-80CE78576883}" dt="2019-09-28T18:49:48.917" v="170"/>
          <ac:picMkLst>
            <pc:docMk/>
            <pc:sldMk cId="3884636063" sldId="293"/>
            <ac:picMk id="17" creationId="{D04C0182-96E7-4A1B-8EAB-F910C2F3ED48}"/>
          </ac:picMkLst>
        </pc:picChg>
        <pc:cxnChg chg="add del">
          <ac:chgData name="Mireia Isabel Ribera Turro" userId="S::ribera@ub.edu::6556bae6-df3e-4acf-aaf5-68c422a2c266" providerId="AD" clId="Web-{A55CBB95-3254-8F97-8BFC-80CE78576883}" dt="2019-09-28T18:49:34.620" v="153"/>
          <ac:cxnSpMkLst>
            <pc:docMk/>
            <pc:sldMk cId="3884636063" sldId="293"/>
            <ac:cxnSpMk id="15" creationId="{F3BDF5F1-11B9-42EB-800A-B3D749BB4BE5}"/>
          </ac:cxnSpMkLst>
        </pc:cxnChg>
      </pc:sldChg>
      <pc:sldChg chg="addSp delSp modSp new mod setBg">
        <pc:chgData name="Mireia Isabel Ribera Turro" userId="S::ribera@ub.edu::6556bae6-df3e-4acf-aaf5-68c422a2c266" providerId="AD" clId="Web-{A55CBB95-3254-8F97-8BFC-80CE78576883}" dt="2019-09-28T19:00:07.538" v="291"/>
        <pc:sldMkLst>
          <pc:docMk/>
          <pc:sldMk cId="1952106893" sldId="294"/>
        </pc:sldMkLst>
        <pc:spChg chg="del mod">
          <ac:chgData name="Mireia Isabel Ribera Turro" userId="S::ribera@ub.edu::6556bae6-df3e-4acf-aaf5-68c422a2c266" providerId="AD" clId="Web-{A55CBB95-3254-8F97-8BFC-80CE78576883}" dt="2019-09-28T18:54:35.243" v="285"/>
          <ac:spMkLst>
            <pc:docMk/>
            <pc:sldMk cId="1952106893" sldId="294"/>
            <ac:spMk id="2" creationId="{772DA2FE-5996-4F60-B4C5-81C51BC699C6}"/>
          </ac:spMkLst>
        </pc:spChg>
        <pc:spChg chg="del mod">
          <ac:chgData name="Mireia Isabel Ribera Turro" userId="S::ribera@ub.edu::6556bae6-df3e-4acf-aaf5-68c422a2c266" providerId="AD" clId="Web-{A55CBB95-3254-8F97-8BFC-80CE78576883}" dt="2019-09-28T18:54:27.806" v="284"/>
          <ac:spMkLst>
            <pc:docMk/>
            <pc:sldMk cId="1952106893" sldId="294"/>
            <ac:spMk id="3" creationId="{505656F0-087D-4F8C-91D4-E96D8A3E6D4E}"/>
          </ac:spMkLst>
        </pc:spChg>
        <pc:graphicFrameChg chg="add mod modGraphic">
          <ac:chgData name="Mireia Isabel Ribera Turro" userId="S::ribera@ub.edu::6556bae6-df3e-4acf-aaf5-68c422a2c266" providerId="AD" clId="Web-{A55CBB95-3254-8F97-8BFC-80CE78576883}" dt="2019-09-28T19:00:07.538" v="291"/>
          <ac:graphicFrameMkLst>
            <pc:docMk/>
            <pc:sldMk cId="1952106893" sldId="294"/>
            <ac:graphicFrameMk id="5" creationId="{5F394218-A492-4F8F-AD15-AB445DC6B4CD}"/>
          </ac:graphicFrameMkLst>
        </pc:graphicFrameChg>
        <pc:picChg chg="add del">
          <ac:chgData name="Mireia Isabel Ribera Turro" userId="S::ribera@ub.edu::6556bae6-df3e-4acf-aaf5-68c422a2c266" providerId="AD" clId="Web-{A55CBB95-3254-8F97-8BFC-80CE78576883}" dt="2019-09-28T18:54:45.697" v="288"/>
          <ac:picMkLst>
            <pc:docMk/>
            <pc:sldMk cId="1952106893" sldId="294"/>
            <ac:picMk id="10" creationId="{82AABC82-C2D1-4340-A6DF-6E73DF06FCAC}"/>
          </ac:picMkLst>
        </pc:picChg>
      </pc:sldChg>
      <pc:sldChg chg="addSp delSp modSp new mod setBg">
        <pc:chgData name="Mireia Isabel Ribera Turro" userId="S::ribera@ub.edu::6556bae6-df3e-4acf-aaf5-68c422a2c266" providerId="AD" clId="Web-{A55CBB95-3254-8F97-8BFC-80CE78576883}" dt="2019-09-28T19:02:41.288" v="349"/>
        <pc:sldMkLst>
          <pc:docMk/>
          <pc:sldMk cId="2635947267" sldId="295"/>
        </pc:sldMkLst>
        <pc:spChg chg="del">
          <ac:chgData name="Mireia Isabel Ribera Turro" userId="S::ribera@ub.edu::6556bae6-df3e-4acf-aaf5-68c422a2c266" providerId="AD" clId="Web-{A55CBB95-3254-8F97-8BFC-80CE78576883}" dt="2019-09-28T19:00:51.914" v="345"/>
          <ac:spMkLst>
            <pc:docMk/>
            <pc:sldMk cId="2635947267" sldId="295"/>
            <ac:spMk id="2" creationId="{399BCF68-4A79-41AE-B638-E4499368BBB8}"/>
          </ac:spMkLst>
        </pc:spChg>
        <pc:spChg chg="del mod">
          <ac:chgData name="Mireia Isabel Ribera Turro" userId="S::ribera@ub.edu::6556bae6-df3e-4acf-aaf5-68c422a2c266" providerId="AD" clId="Web-{A55CBB95-3254-8F97-8BFC-80CE78576883}" dt="2019-09-28T19:01:21.586" v="346"/>
          <ac:spMkLst>
            <pc:docMk/>
            <pc:sldMk cId="2635947267" sldId="295"/>
            <ac:spMk id="3" creationId="{5806E21C-1D20-49DE-8460-957DAF8FA037}"/>
          </ac:spMkLst>
        </pc:spChg>
        <pc:graphicFrameChg chg="add mod modGraphic">
          <ac:chgData name="Mireia Isabel Ribera Turro" userId="S::ribera@ub.edu::6556bae6-df3e-4acf-aaf5-68c422a2c266" providerId="AD" clId="Web-{A55CBB95-3254-8F97-8BFC-80CE78576883}" dt="2019-09-28T19:02:41.288" v="349"/>
          <ac:graphicFrameMkLst>
            <pc:docMk/>
            <pc:sldMk cId="2635947267" sldId="295"/>
            <ac:graphicFrameMk id="5" creationId="{3EAA9FCF-128B-4011-A9EA-9C2798F75049}"/>
          </ac:graphicFrameMkLst>
        </pc:graphicFrameChg>
        <pc:picChg chg="add del">
          <ac:chgData name="Mireia Isabel Ribera Turro" userId="S::ribera@ub.edu::6556bae6-df3e-4acf-aaf5-68c422a2c266" providerId="AD" clId="Web-{A55CBB95-3254-8F97-8BFC-80CE78576883}" dt="2019-09-28T19:01:36.460" v="347"/>
          <ac:picMkLst>
            <pc:docMk/>
            <pc:sldMk cId="2635947267" sldId="295"/>
            <ac:picMk id="10" creationId="{82AABC82-C2D1-4340-A6DF-6E73DF06FCAC}"/>
          </ac:picMkLst>
        </pc:picChg>
      </pc:sldChg>
      <pc:sldChg chg="addSp delSp modSp new mod setBg">
        <pc:chgData name="Mireia Isabel Ribera Turro" userId="S::ribera@ub.edu::6556bae6-df3e-4acf-aaf5-68c422a2c266" providerId="AD" clId="Web-{A55CBB95-3254-8F97-8BFC-80CE78576883}" dt="2019-09-28T19:03:48.803" v="389"/>
        <pc:sldMkLst>
          <pc:docMk/>
          <pc:sldMk cId="3602124447" sldId="296"/>
        </pc:sldMkLst>
        <pc:spChg chg="del">
          <ac:chgData name="Mireia Isabel Ribera Turro" userId="S::ribera@ub.edu::6556bae6-df3e-4acf-aaf5-68c422a2c266" providerId="AD" clId="Web-{A55CBB95-3254-8F97-8BFC-80CE78576883}" dt="2019-09-28T19:03:25.694" v="387"/>
          <ac:spMkLst>
            <pc:docMk/>
            <pc:sldMk cId="3602124447" sldId="296"/>
            <ac:spMk id="2" creationId="{482CD262-F537-4A82-996C-68C59944B4C7}"/>
          </ac:spMkLst>
        </pc:spChg>
        <pc:spChg chg="del mod">
          <ac:chgData name="Mireia Isabel Ribera Turro" userId="S::ribera@ub.edu::6556bae6-df3e-4acf-aaf5-68c422a2c266" providerId="AD" clId="Web-{A55CBB95-3254-8F97-8BFC-80CE78576883}" dt="2019-09-28T19:03:35.053" v="388"/>
          <ac:spMkLst>
            <pc:docMk/>
            <pc:sldMk cId="3602124447" sldId="296"/>
            <ac:spMk id="3" creationId="{A567C684-26A6-4237-9233-D25424545894}"/>
          </ac:spMkLst>
        </pc:spChg>
        <pc:graphicFrameChg chg="add mod modGraphic">
          <ac:chgData name="Mireia Isabel Ribera Turro" userId="S::ribera@ub.edu::6556bae6-df3e-4acf-aaf5-68c422a2c266" providerId="AD" clId="Web-{A55CBB95-3254-8F97-8BFC-80CE78576883}" dt="2019-09-28T19:03:48.803" v="389"/>
          <ac:graphicFrameMkLst>
            <pc:docMk/>
            <pc:sldMk cId="3602124447" sldId="296"/>
            <ac:graphicFrameMk id="5" creationId="{D68B8AEA-7F25-4C7B-A39B-35A879F91700}"/>
          </ac:graphicFrameMkLst>
        </pc:graphicFrameChg>
        <pc:picChg chg="add del">
          <ac:chgData name="Mireia Isabel Ribera Turro" userId="S::ribera@ub.edu::6556bae6-df3e-4acf-aaf5-68c422a2c266" providerId="AD" clId="Web-{A55CBB95-3254-8F97-8BFC-80CE78576883}" dt="2019-09-28T19:03:48.803" v="389"/>
          <ac:picMkLst>
            <pc:docMk/>
            <pc:sldMk cId="3602124447" sldId="296"/>
            <ac:picMk id="10" creationId="{82AABC82-C2D1-4340-A6DF-6E73DF06FCAC}"/>
          </ac:picMkLst>
        </pc:picChg>
      </pc:sldChg>
      <pc:sldChg chg="new">
        <pc:chgData name="Mireia Isabel Ribera Turro" userId="S::ribera@ub.edu::6556bae6-df3e-4acf-aaf5-68c422a2c266" providerId="AD" clId="Web-{A55CBB95-3254-8F97-8BFC-80CE78576883}" dt="2019-09-28T19:04:32.834" v="390"/>
        <pc:sldMkLst>
          <pc:docMk/>
          <pc:sldMk cId="2528348338" sldId="297"/>
        </pc:sldMkLst>
      </pc:sldChg>
    </pc:docChg>
  </pc:docChgLst>
  <pc:docChgLst>
    <pc:chgData name="Mireia Isabel Ribera Turro" userId="S::ribera@ub.edu::6556bae6-df3e-4acf-aaf5-68c422a2c266" providerId="AD" clId="Web-{F1C821F8-EC9B-7ED6-54C9-F129CCCA3E97}"/>
    <pc:docChg chg="addSld delSld modSld sldOrd">
      <pc:chgData name="Mireia Isabel Ribera Turro" userId="S::ribera@ub.edu::6556bae6-df3e-4acf-aaf5-68c422a2c266" providerId="AD" clId="Web-{F1C821F8-EC9B-7ED6-54C9-F129CCCA3E97}" dt="2019-09-29T16:29:54.019" v="1149"/>
      <pc:docMkLst>
        <pc:docMk/>
      </pc:docMkLst>
      <pc:sldChg chg="modSp">
        <pc:chgData name="Mireia Isabel Ribera Turro" userId="S::ribera@ub.edu::6556bae6-df3e-4acf-aaf5-68c422a2c266" providerId="AD" clId="Web-{F1C821F8-EC9B-7ED6-54C9-F129CCCA3E97}" dt="2019-09-29T15:20:44.820" v="356"/>
        <pc:sldMkLst>
          <pc:docMk/>
          <pc:sldMk cId="126046843" sldId="261"/>
        </pc:sldMkLst>
        <pc:spChg chg="mod">
          <ac:chgData name="Mireia Isabel Ribera Turro" userId="S::ribera@ub.edu::6556bae6-df3e-4acf-aaf5-68c422a2c266" providerId="AD" clId="Web-{F1C821F8-EC9B-7ED6-54C9-F129CCCA3E97}" dt="2019-09-29T15:19:41.820" v="352" actId="20577"/>
          <ac:spMkLst>
            <pc:docMk/>
            <pc:sldMk cId="126046843" sldId="261"/>
            <ac:spMk id="2" creationId="{11D9C2EC-E1DD-43CD-8C7E-7D012FDEA0DD}"/>
          </ac:spMkLst>
        </pc:spChg>
        <pc:graphicFrameChg chg="mod modGraphic">
          <ac:chgData name="Mireia Isabel Ribera Turro" userId="S::ribera@ub.edu::6556bae6-df3e-4acf-aaf5-68c422a2c266" providerId="AD" clId="Web-{F1C821F8-EC9B-7ED6-54C9-F129CCCA3E97}" dt="2019-09-29T15:20:44.820" v="356"/>
          <ac:graphicFrameMkLst>
            <pc:docMk/>
            <pc:sldMk cId="126046843" sldId="261"/>
            <ac:graphicFrameMk id="5" creationId="{024CFC3D-CAEC-477D-8FA2-AFA7B1ACC329}"/>
          </ac:graphicFrameMkLst>
        </pc:graphicFrameChg>
      </pc:sldChg>
      <pc:sldChg chg="modSp del">
        <pc:chgData name="Mireia Isabel Ribera Turro" userId="S::ribera@ub.edu::6556bae6-df3e-4acf-aaf5-68c422a2c266" providerId="AD" clId="Web-{F1C821F8-EC9B-7ED6-54C9-F129CCCA3E97}" dt="2019-09-29T16:15:44.358" v="926"/>
        <pc:sldMkLst>
          <pc:docMk/>
          <pc:sldMk cId="4049150818" sldId="262"/>
        </pc:sldMkLst>
        <pc:graphicFrameChg chg="modGraphic">
          <ac:chgData name="Mireia Isabel Ribera Turro" userId="S::ribera@ub.edu::6556bae6-df3e-4acf-aaf5-68c422a2c266" providerId="AD" clId="Web-{F1C821F8-EC9B-7ED6-54C9-F129CCCA3E97}" dt="2019-09-29T16:05:17.287" v="753" actId="20577"/>
          <ac:graphicFrameMkLst>
            <pc:docMk/>
            <pc:sldMk cId="4049150818" sldId="262"/>
            <ac:graphicFrameMk id="9" creationId="{582E02FB-D2EB-4D8D-B273-C22F7280E817}"/>
          </ac:graphicFrameMkLst>
        </pc:graphicFrameChg>
      </pc:sldChg>
      <pc:sldChg chg="addSp delSp modSp mod setBg">
        <pc:chgData name="Mireia Isabel Ribera Turro" userId="S::ribera@ub.edu::6556bae6-df3e-4acf-aaf5-68c422a2c266" providerId="AD" clId="Web-{F1C821F8-EC9B-7ED6-54C9-F129CCCA3E97}" dt="2019-09-29T15:15:33.167" v="342"/>
        <pc:sldMkLst>
          <pc:docMk/>
          <pc:sldMk cId="3580698463" sldId="264"/>
        </pc:sldMkLst>
        <pc:spChg chg="mod">
          <ac:chgData name="Mireia Isabel Ribera Turro" userId="S::ribera@ub.edu::6556bae6-df3e-4acf-aaf5-68c422a2c266" providerId="AD" clId="Web-{F1C821F8-EC9B-7ED6-54C9-F129CCCA3E97}" dt="2019-09-29T15:15:33.167" v="342"/>
          <ac:spMkLst>
            <pc:docMk/>
            <pc:sldMk cId="3580698463" sldId="264"/>
            <ac:spMk id="2" creationId="{CB270C84-EBE4-4B74-95FE-6EBF709D3DD5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15:33.167" v="342"/>
          <ac:spMkLst>
            <pc:docMk/>
            <pc:sldMk cId="3580698463" sldId="264"/>
            <ac:spMk id="3" creationId="{CCE15F87-3421-4EA5-90F1-088C40665BA5}"/>
          </ac:spMkLst>
        </pc:spChg>
        <pc:graphicFrameChg chg="add">
          <ac:chgData name="Mireia Isabel Ribera Turro" userId="S::ribera@ub.edu::6556bae6-df3e-4acf-aaf5-68c422a2c266" providerId="AD" clId="Web-{F1C821F8-EC9B-7ED6-54C9-F129CCCA3E97}" dt="2019-09-29T15:15:33.167" v="342"/>
          <ac:graphicFrameMkLst>
            <pc:docMk/>
            <pc:sldMk cId="3580698463" sldId="264"/>
            <ac:graphicFrameMk id="5" creationId="{24C12223-0A88-4D87-9488-B453F8406B2E}"/>
          </ac:graphicFrameMkLst>
        </pc:graphicFrameChg>
      </pc:sldChg>
      <pc:sldChg chg="del">
        <pc:chgData name="Mireia Isabel Ribera Turro" userId="S::ribera@ub.edu::6556bae6-df3e-4acf-aaf5-68c422a2c266" providerId="AD" clId="Web-{F1C821F8-EC9B-7ED6-54C9-F129CCCA3E97}" dt="2019-09-29T15:28:34.283" v="367"/>
        <pc:sldMkLst>
          <pc:docMk/>
          <pc:sldMk cId="1852075297" sldId="265"/>
        </pc:sldMkLst>
      </pc:sldChg>
      <pc:sldChg chg="addSp delSp modSp mod setBg setClrOvrMap">
        <pc:chgData name="Mireia Isabel Ribera Turro" userId="S::ribera@ub.edu::6556bae6-df3e-4acf-aaf5-68c422a2c266" providerId="AD" clId="Web-{F1C821F8-EC9B-7ED6-54C9-F129CCCA3E97}" dt="2019-09-29T15:49:59.517" v="557"/>
        <pc:sldMkLst>
          <pc:docMk/>
          <pc:sldMk cId="326937159" sldId="266"/>
        </pc:sldMkLst>
        <pc:spChg chg="mod">
          <ac:chgData name="Mireia Isabel Ribera Turro" userId="S::ribera@ub.edu::6556bae6-df3e-4acf-aaf5-68c422a2c266" providerId="AD" clId="Web-{F1C821F8-EC9B-7ED6-54C9-F129CCCA3E97}" dt="2019-09-29T15:49:59.517" v="557"/>
          <ac:spMkLst>
            <pc:docMk/>
            <pc:sldMk cId="326937159" sldId="266"/>
            <ac:spMk id="2" creationId="{6B0DDACC-15F8-43AB-9FAE-7F605EF9DAD3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49:59.517" v="557"/>
          <ac:spMkLst>
            <pc:docMk/>
            <pc:sldMk cId="326937159" sldId="266"/>
            <ac:spMk id="3" creationId="{8B4C6132-74E7-4E3E-BBEF-694838954101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49:59.517" v="557"/>
          <ac:spMkLst>
            <pc:docMk/>
            <pc:sldMk cId="326937159" sldId="266"/>
            <ac:spMk id="5" creationId="{7CFAC9FD-BAD6-47B4-9C11-BE23CEAC750B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49:59.517" v="557"/>
          <ac:spMkLst>
            <pc:docMk/>
            <pc:sldMk cId="326937159" sldId="266"/>
            <ac:spMk id="6" creationId="{45B67B9C-9B45-4084-9BB5-187071EE9A61}"/>
          </ac:spMkLst>
        </pc:spChg>
        <pc:graphicFrameChg chg="add">
          <ac:chgData name="Mireia Isabel Ribera Turro" userId="S::ribera@ub.edu::6556bae6-df3e-4acf-aaf5-68c422a2c266" providerId="AD" clId="Web-{F1C821F8-EC9B-7ED6-54C9-F129CCCA3E97}" dt="2019-09-29T15:49:59.517" v="557"/>
          <ac:graphicFrameMkLst>
            <pc:docMk/>
            <pc:sldMk cId="326937159" sldId="266"/>
            <ac:graphicFrameMk id="9" creationId="{89756BCF-4E27-411E-946F-946E9A22A2A6}"/>
          </ac:graphicFrameMkLst>
        </pc:graphicFrameChg>
        <pc:picChg chg="add">
          <ac:chgData name="Mireia Isabel Ribera Turro" userId="S::ribera@ub.edu::6556bae6-df3e-4acf-aaf5-68c422a2c266" providerId="AD" clId="Web-{F1C821F8-EC9B-7ED6-54C9-F129CCCA3E97}" dt="2019-09-29T15:49:59.517" v="557"/>
          <ac:picMkLst>
            <pc:docMk/>
            <pc:sldMk cId="326937159" sldId="266"/>
            <ac:picMk id="13" creationId="{82AABC82-C2D1-4340-A6DF-6E73DF06FCAC}"/>
          </ac:picMkLst>
        </pc:picChg>
      </pc:sldChg>
      <pc:sldChg chg="modSp">
        <pc:chgData name="Mireia Isabel Ribera Turro" userId="S::ribera@ub.edu::6556bae6-df3e-4acf-aaf5-68c422a2c266" providerId="AD" clId="Web-{F1C821F8-EC9B-7ED6-54C9-F129CCCA3E97}" dt="2019-09-29T14:53:51.338" v="17"/>
        <pc:sldMkLst>
          <pc:docMk/>
          <pc:sldMk cId="3612771281" sldId="268"/>
        </pc:sldMkLst>
        <pc:spChg chg="mod">
          <ac:chgData name="Mireia Isabel Ribera Turro" userId="S::ribera@ub.edu::6556bae6-df3e-4acf-aaf5-68c422a2c266" providerId="AD" clId="Web-{F1C821F8-EC9B-7ED6-54C9-F129CCCA3E97}" dt="2019-09-29T14:51:01.355" v="12" actId="20577"/>
          <ac:spMkLst>
            <pc:docMk/>
            <pc:sldMk cId="3612771281" sldId="268"/>
            <ac:spMk id="2" creationId="{6CCB4948-C7ED-4A12-8D37-48B2137F312A}"/>
          </ac:spMkLst>
        </pc:spChg>
        <pc:graphicFrameChg chg="mod modGraphic">
          <ac:chgData name="Mireia Isabel Ribera Turro" userId="S::ribera@ub.edu::6556bae6-df3e-4acf-aaf5-68c422a2c266" providerId="AD" clId="Web-{F1C821F8-EC9B-7ED6-54C9-F129CCCA3E97}" dt="2019-09-29T14:53:51.338" v="17"/>
          <ac:graphicFrameMkLst>
            <pc:docMk/>
            <pc:sldMk cId="3612771281" sldId="268"/>
            <ac:graphicFrameMk id="5" creationId="{087ECFF7-6BEC-4910-91D6-05C635E03F67}"/>
          </ac:graphicFrameMkLst>
        </pc:graphicFrameChg>
      </pc:sldChg>
      <pc:sldChg chg="addSp delSp modSp mod ord setBg">
        <pc:chgData name="Mireia Isabel Ribera Turro" userId="S::ribera@ub.edu::6556bae6-df3e-4acf-aaf5-68c422a2c266" providerId="AD" clId="Web-{F1C821F8-EC9B-7ED6-54C9-F129CCCA3E97}" dt="2019-09-29T15:46:32.207" v="549"/>
        <pc:sldMkLst>
          <pc:docMk/>
          <pc:sldMk cId="1712290160" sldId="269"/>
        </pc:sldMkLst>
        <pc:spChg chg="del">
          <ac:chgData name="Mireia Isabel Ribera Turro" userId="S::ribera@ub.edu::6556bae6-df3e-4acf-aaf5-68c422a2c266" providerId="AD" clId="Web-{F1C821F8-EC9B-7ED6-54C9-F129CCCA3E97}" dt="2019-09-29T15:37:32.182" v="440"/>
          <ac:spMkLst>
            <pc:docMk/>
            <pc:sldMk cId="1712290160" sldId="269"/>
            <ac:spMk id="2" creationId="{DC2997A7-2BCA-4491-91A7-2F5BD604C434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5:46:25.207" v="548"/>
          <ac:spMkLst>
            <pc:docMk/>
            <pc:sldMk cId="1712290160" sldId="269"/>
            <ac:spMk id="5" creationId="{27645D72-4046-4ABB-9492-4C32E774201C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46:32.207" v="549"/>
          <ac:spMkLst>
            <pc:docMk/>
            <pc:sldMk cId="1712290160" sldId="269"/>
            <ac:spMk id="9" creationId="{E24F7045-1B8B-4422-9330-0BC8BF6065E3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46:32.207" v="549"/>
          <ac:spMkLst>
            <pc:docMk/>
            <pc:sldMk cId="1712290160" sldId="269"/>
            <ac:spMk id="11" creationId="{7ED0B3BD-E968-4364-878A-47D3A6AEF099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46:32.207" v="549"/>
          <ac:spMkLst>
            <pc:docMk/>
            <pc:sldMk cId="1712290160" sldId="269"/>
            <ac:spMk id="13" creationId="{C8E5BCBF-E5D0-444B-A584-4A5FF79F9D7E}"/>
          </ac:spMkLst>
        </pc:spChg>
        <pc:picChg chg="del mod">
          <ac:chgData name="Mireia Isabel Ribera Turro" userId="S::ribera@ub.edu::6556bae6-df3e-4acf-aaf5-68c422a2c266" providerId="AD" clId="Web-{F1C821F8-EC9B-7ED6-54C9-F129CCCA3E97}" dt="2019-09-29T15:44:58.911" v="547"/>
          <ac:picMkLst>
            <pc:docMk/>
            <pc:sldMk cId="1712290160" sldId="269"/>
            <ac:picMk id="4" creationId="{FEFD48CF-25C5-483B-BC11-7D0E7C220A57}"/>
          </ac:picMkLst>
        </pc:picChg>
        <pc:picChg chg="add mod ord">
          <ac:chgData name="Mireia Isabel Ribera Turro" userId="S::ribera@ub.edu::6556bae6-df3e-4acf-aaf5-68c422a2c266" providerId="AD" clId="Web-{F1C821F8-EC9B-7ED6-54C9-F129CCCA3E97}" dt="2019-09-29T15:46:32.207" v="549"/>
          <ac:picMkLst>
            <pc:docMk/>
            <pc:sldMk cId="1712290160" sldId="269"/>
            <ac:picMk id="6" creationId="{55713264-7C28-4DFF-A217-E3313954C47D}"/>
          </ac:picMkLst>
        </pc:picChg>
        <pc:picChg chg="add">
          <ac:chgData name="Mireia Isabel Ribera Turro" userId="S::ribera@ub.edu::6556bae6-df3e-4acf-aaf5-68c422a2c266" providerId="AD" clId="Web-{F1C821F8-EC9B-7ED6-54C9-F129CCCA3E97}" dt="2019-09-29T15:46:32.207" v="549"/>
          <ac:picMkLst>
            <pc:docMk/>
            <pc:sldMk cId="1712290160" sldId="269"/>
            <ac:picMk id="18" creationId="{88D2FF5B-DD64-4389-8A61-76F48BB08807}"/>
          </ac:picMkLst>
        </pc:picChg>
      </pc:sldChg>
      <pc:sldChg chg="addSp delSp modSp mod ord setBg modShow">
        <pc:chgData name="Mireia Isabel Ribera Turro" userId="S::ribera@ub.edu::6556bae6-df3e-4acf-aaf5-68c422a2c266" providerId="AD" clId="Web-{F1C821F8-EC9B-7ED6-54C9-F129CCCA3E97}" dt="2019-09-29T15:54:44.310" v="665"/>
        <pc:sldMkLst>
          <pc:docMk/>
          <pc:sldMk cId="2522555813" sldId="270"/>
        </pc:sldMkLst>
        <pc:spChg chg="del">
          <ac:chgData name="Mireia Isabel Ribera Turro" userId="S::ribera@ub.edu::6556bae6-df3e-4acf-aaf5-68c422a2c266" providerId="AD" clId="Web-{F1C821F8-EC9B-7ED6-54C9-F129CCCA3E97}" dt="2019-09-29T15:52:35.749" v="601"/>
          <ac:spMkLst>
            <pc:docMk/>
            <pc:sldMk cId="2522555813" sldId="270"/>
            <ac:spMk id="2" creationId="{4DE9CDE2-DC3C-4CA5-B2DC-1C59BD3EFA9E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52:33.906" v="600"/>
          <ac:spMkLst>
            <pc:docMk/>
            <pc:sldMk cId="2522555813" sldId="270"/>
            <ac:spMk id="3" creationId="{528B1B9D-2E14-4BB3-9E5E-B1BFC180AD3F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3:12.155" v="609"/>
          <ac:spMkLst>
            <pc:docMk/>
            <pc:sldMk cId="2522555813" sldId="270"/>
            <ac:spMk id="9" creationId="{0227EC41-3856-4540-A198-073E05930FFA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5:52:37.687" v="602"/>
          <ac:spMkLst>
            <pc:docMk/>
            <pc:sldMk cId="2522555813" sldId="270"/>
            <ac:spMk id="10" creationId="{24522B33-259B-40F1-B5CE-5E8707CF3FCC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53:12.249" v="610"/>
          <ac:spMkLst>
            <pc:docMk/>
            <pc:sldMk cId="2522555813" sldId="270"/>
            <ac:spMk id="11" creationId="{5190C402-7946-4A9F-8D95-6B92D36B1489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5:52:42.296" v="603"/>
          <ac:spMkLst>
            <pc:docMk/>
            <pc:sldMk cId="2522555813" sldId="270"/>
            <ac:spMk id="12" creationId="{F4C81799-5093-4700-B84A-B34E3A139F98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53:12.249" v="610"/>
          <ac:spMkLst>
            <pc:docMk/>
            <pc:sldMk cId="2522555813" sldId="270"/>
            <ac:spMk id="13" creationId="{C76F089D-1F75-40A9-BDBD-C648FE8E1D1B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3:12.155" v="609"/>
          <ac:spMkLst>
            <pc:docMk/>
            <pc:sldMk cId="2522555813" sldId="270"/>
            <ac:spMk id="14" creationId="{362E73E5-127F-4651-9BAF-600646EC7E28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53:26.077" v="611"/>
          <ac:spMkLst>
            <pc:docMk/>
            <pc:sldMk cId="2522555813" sldId="270"/>
            <ac:spMk id="15" creationId="{43AA7C0D-AAAA-46E3-B177-C3414BAF0862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53:12.249" v="610"/>
          <ac:spMkLst>
            <pc:docMk/>
            <pc:sldMk cId="2522555813" sldId="270"/>
            <ac:spMk id="16" creationId="{4BE445C2-04F8-460F-8381-01C45E660433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5:54:35.029" v="663" actId="20577"/>
          <ac:spMkLst>
            <pc:docMk/>
            <pc:sldMk cId="2522555813" sldId="270"/>
            <ac:spMk id="17" creationId="{C3C46B9D-D595-4985-8900-657FABD241C0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53:12.249" v="610"/>
          <ac:spMkLst>
            <pc:docMk/>
            <pc:sldMk cId="2522555813" sldId="270"/>
            <ac:spMk id="18" creationId="{5DEBFFF1-E747-4580-BF30-AA81B948B5BD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5:54:19.483" v="658" actId="20577"/>
          <ac:spMkLst>
            <pc:docMk/>
            <pc:sldMk cId="2522555813" sldId="270"/>
            <ac:spMk id="19" creationId="{886CDB84-A6FD-41A1-BBEA-CCCD574F4981}"/>
          </ac:spMkLst>
        </pc:spChg>
        <pc:picChg chg="del">
          <ac:chgData name="Mireia Isabel Ribera Turro" userId="S::ribera@ub.edu::6556bae6-df3e-4acf-aaf5-68c422a2c266" providerId="AD" clId="Web-{F1C821F8-EC9B-7ED6-54C9-F129CCCA3E97}" dt="2019-09-29T15:52:31.874" v="599"/>
          <ac:picMkLst>
            <pc:docMk/>
            <pc:sldMk cId="2522555813" sldId="270"/>
            <ac:picMk id="4" creationId="{00000000-0000-0000-0000-000000000000}"/>
          </ac:picMkLst>
        </pc:picChg>
        <pc:picChg chg="add mod ord">
          <ac:chgData name="Mireia Isabel Ribera Turro" userId="S::ribera@ub.edu::6556bae6-df3e-4acf-aaf5-68c422a2c266" providerId="AD" clId="Web-{F1C821F8-EC9B-7ED6-54C9-F129CCCA3E97}" dt="2019-09-29T15:53:12.249" v="610"/>
          <ac:picMkLst>
            <pc:docMk/>
            <pc:sldMk cId="2522555813" sldId="270"/>
            <ac:picMk id="5" creationId="{1FAC1F27-6C64-43B2-947A-AF9FD71153C1}"/>
          </ac:picMkLst>
        </pc:picChg>
        <pc:picChg chg="add mod">
          <ac:chgData name="Mireia Isabel Ribera Turro" userId="S::ribera@ub.edu::6556bae6-df3e-4acf-aaf5-68c422a2c266" providerId="AD" clId="Web-{F1C821F8-EC9B-7ED6-54C9-F129CCCA3E97}" dt="2019-09-29T15:53:12.249" v="610"/>
          <ac:picMkLst>
            <pc:docMk/>
            <pc:sldMk cId="2522555813" sldId="270"/>
            <ac:picMk id="7" creationId="{FE0DB92F-60F5-4997-AB54-B68E92E7C7F7}"/>
          </ac:picMkLst>
        </pc:picChg>
      </pc:sldChg>
      <pc:sldChg chg="modSp mod setBg">
        <pc:chgData name="Mireia Isabel Ribera Turro" userId="S::ribera@ub.edu::6556bae6-df3e-4acf-aaf5-68c422a2c266" providerId="AD" clId="Web-{F1C821F8-EC9B-7ED6-54C9-F129CCCA3E97}" dt="2019-09-29T14:57:06.023" v="139" actId="20577"/>
        <pc:sldMkLst>
          <pc:docMk/>
          <pc:sldMk cId="4023651768" sldId="271"/>
        </pc:sldMkLst>
        <pc:spChg chg="mod">
          <ac:chgData name="Mireia Isabel Ribera Turro" userId="S::ribera@ub.edu::6556bae6-df3e-4acf-aaf5-68c422a2c266" providerId="AD" clId="Web-{F1C821F8-EC9B-7ED6-54C9-F129CCCA3E97}" dt="2019-09-29T14:56:41.601" v="125" actId="20577"/>
          <ac:spMkLst>
            <pc:docMk/>
            <pc:sldMk cId="4023651768" sldId="271"/>
            <ac:spMk id="2" creationId="{D7C57CEA-E996-41A4-9301-DEFBEB370ADA}"/>
          </ac:spMkLst>
        </pc:spChg>
        <pc:graphicFrameChg chg="mod modGraphic">
          <ac:chgData name="Mireia Isabel Ribera Turro" userId="S::ribera@ub.edu::6556bae6-df3e-4acf-aaf5-68c422a2c266" providerId="AD" clId="Web-{F1C821F8-EC9B-7ED6-54C9-F129CCCA3E97}" dt="2019-09-29T14:57:06.023" v="139" actId="20577"/>
          <ac:graphicFrameMkLst>
            <pc:docMk/>
            <pc:sldMk cId="4023651768" sldId="271"/>
            <ac:graphicFrameMk id="4" creationId="{40398268-5601-4BA9-BEE0-CC11A2FE429D}"/>
          </ac:graphicFrameMkLst>
        </pc:graphicFrameChg>
      </pc:sldChg>
      <pc:sldChg chg="del">
        <pc:chgData name="Mireia Isabel Ribera Turro" userId="S::ribera@ub.edu::6556bae6-df3e-4acf-aaf5-68c422a2c266" providerId="AD" clId="Web-{F1C821F8-EC9B-7ED6-54C9-F129CCCA3E97}" dt="2019-09-29T16:15:54.014" v="927"/>
        <pc:sldMkLst>
          <pc:docMk/>
          <pc:sldMk cId="142497774" sldId="272"/>
        </pc:sldMkLst>
      </pc:sldChg>
      <pc:sldChg chg="addSp delSp modSp mod setBg">
        <pc:chgData name="Mireia Isabel Ribera Turro" userId="S::ribera@ub.edu::6556bae6-df3e-4acf-aaf5-68c422a2c266" providerId="AD" clId="Web-{F1C821F8-EC9B-7ED6-54C9-F129CCCA3E97}" dt="2019-09-29T15:14:53.558" v="341"/>
        <pc:sldMkLst>
          <pc:docMk/>
          <pc:sldMk cId="1250323075" sldId="273"/>
        </pc:sldMkLst>
        <pc:spChg chg="mod">
          <ac:chgData name="Mireia Isabel Ribera Turro" userId="S::ribera@ub.edu::6556bae6-df3e-4acf-aaf5-68c422a2c266" providerId="AD" clId="Web-{F1C821F8-EC9B-7ED6-54C9-F129CCCA3E97}" dt="2019-09-29T15:14:53.558" v="341"/>
          <ac:spMkLst>
            <pc:docMk/>
            <pc:sldMk cId="1250323075" sldId="273"/>
            <ac:spMk id="2" creationId="{DDD3679D-420F-4CE9-8073-160590A05C90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14:53.558" v="341"/>
          <ac:spMkLst>
            <pc:docMk/>
            <pc:sldMk cId="1250323075" sldId="273"/>
            <ac:spMk id="3" creationId="{D6CFDCA2-2DE5-4908-B971-8888BE28FEC4}"/>
          </ac:spMkLst>
        </pc:spChg>
        <pc:graphicFrameChg chg="add">
          <ac:chgData name="Mireia Isabel Ribera Turro" userId="S::ribera@ub.edu::6556bae6-df3e-4acf-aaf5-68c422a2c266" providerId="AD" clId="Web-{F1C821F8-EC9B-7ED6-54C9-F129CCCA3E97}" dt="2019-09-29T15:14:53.558" v="341"/>
          <ac:graphicFrameMkLst>
            <pc:docMk/>
            <pc:sldMk cId="1250323075" sldId="273"/>
            <ac:graphicFrameMk id="5" creationId="{93D3F2A3-A7CE-4543-8847-98235658E530}"/>
          </ac:graphicFrameMkLst>
        </pc:graphicFrameChg>
      </pc:sldChg>
      <pc:sldChg chg="modSp">
        <pc:chgData name="Mireia Isabel Ribera Turro" userId="S::ribera@ub.edu::6556bae6-df3e-4acf-aaf5-68c422a2c266" providerId="AD" clId="Web-{F1C821F8-EC9B-7ED6-54C9-F129CCCA3E97}" dt="2019-09-29T15:34:50.059" v="437"/>
        <pc:sldMkLst>
          <pc:docMk/>
          <pc:sldMk cId="3746349981" sldId="275"/>
        </pc:sldMkLst>
        <pc:graphicFrameChg chg="mod modGraphic">
          <ac:chgData name="Mireia Isabel Ribera Turro" userId="S::ribera@ub.edu::6556bae6-df3e-4acf-aaf5-68c422a2c266" providerId="AD" clId="Web-{F1C821F8-EC9B-7ED6-54C9-F129CCCA3E97}" dt="2019-09-29T15:34:50.059" v="437"/>
          <ac:graphicFrameMkLst>
            <pc:docMk/>
            <pc:sldMk cId="3746349981" sldId="275"/>
            <ac:graphicFrameMk id="12" creationId="{28759708-7965-49AE-BCCF-0E09B1EDA30D}"/>
          </ac:graphicFrameMkLst>
        </pc:graphicFrameChg>
      </pc:sldChg>
      <pc:sldChg chg="ord">
        <pc:chgData name="Mireia Isabel Ribera Turro" userId="S::ribera@ub.edu::6556bae6-df3e-4acf-aaf5-68c422a2c266" providerId="AD" clId="Web-{F1C821F8-EC9B-7ED6-54C9-F129CCCA3E97}" dt="2019-09-29T15:55:18.216" v="667"/>
        <pc:sldMkLst>
          <pc:docMk/>
          <pc:sldMk cId="2493524539" sldId="276"/>
        </pc:sldMkLst>
      </pc:sldChg>
      <pc:sldChg chg="addSp delSp modSp mod setBg setClrOvrMap">
        <pc:chgData name="Mireia Isabel Ribera Turro" userId="S::ribera@ub.edu::6556bae6-df3e-4acf-aaf5-68c422a2c266" providerId="AD" clId="Web-{F1C821F8-EC9B-7ED6-54C9-F129CCCA3E97}" dt="2019-09-29T14:56:26.711" v="114" actId="20577"/>
        <pc:sldMkLst>
          <pc:docMk/>
          <pc:sldMk cId="3044236914" sldId="277"/>
        </pc:sldMkLst>
        <pc:spChg chg="mod">
          <ac:chgData name="Mireia Isabel Ribera Turro" userId="S::ribera@ub.edu::6556bae6-df3e-4acf-aaf5-68c422a2c266" providerId="AD" clId="Web-{F1C821F8-EC9B-7ED6-54C9-F129CCCA3E97}" dt="2019-09-29T14:56:08.352" v="109" actId="20577"/>
          <ac:spMkLst>
            <pc:docMk/>
            <pc:sldMk cId="3044236914" sldId="277"/>
            <ac:spMk id="2" creationId="{FF28A7E9-1E33-4700-A5B5-84533A176E74}"/>
          </ac:spMkLst>
        </pc:spChg>
        <pc:spChg chg="del mod">
          <ac:chgData name="Mireia Isabel Ribera Turro" userId="S::ribera@ub.edu::6556bae6-df3e-4acf-aaf5-68c422a2c266" providerId="AD" clId="Web-{F1C821F8-EC9B-7ED6-54C9-F129CCCA3E97}" dt="2019-09-29T14:55:00.087" v="39"/>
          <ac:spMkLst>
            <pc:docMk/>
            <pc:sldMk cId="3044236914" sldId="277"/>
            <ac:spMk id="3" creationId="{6EF1D884-619C-450D-9526-5C4B79E8BD33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4:55:00.087" v="39"/>
          <ac:spMkLst>
            <pc:docMk/>
            <pc:sldMk cId="3044236914" sldId="277"/>
            <ac:spMk id="8" creationId="{1C3D9BD5-A493-4B97-963D-60135D533822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4:55:00.087" v="39"/>
          <ac:spMkLst>
            <pc:docMk/>
            <pc:sldMk cId="3044236914" sldId="277"/>
            <ac:spMk id="10" creationId="{1F759AF4-E342-4E60-8A32-C44A328F2F42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4:54:59.962" v="38"/>
          <ac:spMkLst>
            <pc:docMk/>
            <pc:sldMk cId="3044236914" sldId="277"/>
            <ac:spMk id="17" creationId="{1C3D9BD5-A493-4B97-963D-60135D533822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4:54:59.962" v="38"/>
          <ac:spMkLst>
            <pc:docMk/>
            <pc:sldMk cId="3044236914" sldId="277"/>
            <ac:spMk id="19" creationId="{1F759AF4-E342-4E60-8A32-C44A328F2F42}"/>
          </ac:spMkLst>
        </pc:spChg>
        <pc:graphicFrameChg chg="add modGraphic">
          <ac:chgData name="Mireia Isabel Ribera Turro" userId="S::ribera@ub.edu::6556bae6-df3e-4acf-aaf5-68c422a2c266" providerId="AD" clId="Web-{F1C821F8-EC9B-7ED6-54C9-F129CCCA3E97}" dt="2019-09-29T14:56:26.711" v="114" actId="20577"/>
          <ac:graphicFrameMkLst>
            <pc:docMk/>
            <pc:sldMk cId="3044236914" sldId="277"/>
            <ac:graphicFrameMk id="14" creationId="{22473CA9-877C-4C96-9F10-66DA344718C1}"/>
          </ac:graphicFrameMkLst>
        </pc:graphicFrameChg>
        <pc:picChg chg="add">
          <ac:chgData name="Mireia Isabel Ribera Turro" userId="S::ribera@ub.edu::6556bae6-df3e-4acf-aaf5-68c422a2c266" providerId="AD" clId="Web-{F1C821F8-EC9B-7ED6-54C9-F129CCCA3E97}" dt="2019-09-29T14:55:00.087" v="39"/>
          <ac:picMkLst>
            <pc:docMk/>
            <pc:sldMk cId="3044236914" sldId="277"/>
            <ac:picMk id="15" creationId="{82AABC82-C2D1-4340-A6DF-6E73DF06FCAC}"/>
          </ac:picMkLst>
        </pc:picChg>
        <pc:cxnChg chg="add del">
          <ac:chgData name="Mireia Isabel Ribera Turro" userId="S::ribera@ub.edu::6556bae6-df3e-4acf-aaf5-68c422a2c266" providerId="AD" clId="Web-{F1C821F8-EC9B-7ED6-54C9-F129CCCA3E97}" dt="2019-09-29T14:55:00.087" v="39"/>
          <ac:cxnSpMkLst>
            <pc:docMk/>
            <pc:sldMk cId="3044236914" sldId="277"/>
            <ac:cxnSpMk id="12" creationId="{A49B2805-6469-407A-A68A-BB85AC8A8596}"/>
          </ac:cxnSpMkLst>
        </pc:cxnChg>
        <pc:cxnChg chg="add del">
          <ac:chgData name="Mireia Isabel Ribera Turro" userId="S::ribera@ub.edu::6556bae6-df3e-4acf-aaf5-68c422a2c266" providerId="AD" clId="Web-{F1C821F8-EC9B-7ED6-54C9-F129CCCA3E97}" dt="2019-09-29T14:54:59.962" v="38"/>
          <ac:cxnSpMkLst>
            <pc:docMk/>
            <pc:sldMk cId="3044236914" sldId="277"/>
            <ac:cxnSpMk id="21" creationId="{A49B2805-6469-407A-A68A-BB85AC8A8596}"/>
          </ac:cxnSpMkLst>
        </pc:cxnChg>
      </pc:sldChg>
      <pc:sldChg chg="addSp delSp modSp mod setBg setClrOvrMap">
        <pc:chgData name="Mireia Isabel Ribera Turro" userId="S::ribera@ub.edu::6556bae6-df3e-4acf-aaf5-68c422a2c266" providerId="AD" clId="Web-{F1C821F8-EC9B-7ED6-54C9-F129CCCA3E97}" dt="2019-09-29T15:01:06.254" v="309" actId="20577"/>
        <pc:sldMkLst>
          <pc:docMk/>
          <pc:sldMk cId="1643034358" sldId="278"/>
        </pc:sldMkLst>
        <pc:spChg chg="mod">
          <ac:chgData name="Mireia Isabel Ribera Turro" userId="S::ribera@ub.edu::6556bae6-df3e-4acf-aaf5-68c422a2c266" providerId="AD" clId="Web-{F1C821F8-EC9B-7ED6-54C9-F129CCCA3E97}" dt="2019-09-29T15:01:06.254" v="309" actId="20577"/>
          <ac:spMkLst>
            <pc:docMk/>
            <pc:sldMk cId="1643034358" sldId="278"/>
            <ac:spMk id="2" creationId="{F9FB637F-EB5F-4645-AD88-1854574AA11E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4:57:34.632" v="144"/>
          <ac:spMkLst>
            <pc:docMk/>
            <pc:sldMk cId="1643034358" sldId="278"/>
            <ac:spMk id="6" creationId="{5BAB7C38-AF9A-43A2-9B1C-F1DEBC80BC7B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4:57:34.429" v="143"/>
          <ac:spMkLst>
            <pc:docMk/>
            <pc:sldMk cId="1643034358" sldId="278"/>
            <ac:spMk id="9" creationId="{5BAB7C38-AF9A-43A2-9B1C-F1DEBC80BC7B}"/>
          </ac:spMkLst>
        </pc:spChg>
        <pc:graphicFrameChg chg="mod modGraphic">
          <ac:chgData name="Mireia Isabel Ribera Turro" userId="S::ribera@ub.edu::6556bae6-df3e-4acf-aaf5-68c422a2c266" providerId="AD" clId="Web-{F1C821F8-EC9B-7ED6-54C9-F129CCCA3E97}" dt="2019-09-29T14:57:34.632" v="144"/>
          <ac:graphicFrameMkLst>
            <pc:docMk/>
            <pc:sldMk cId="1643034358" sldId="278"/>
            <ac:graphicFrameMk id="4" creationId="{58C8E161-5B24-44DA-85C5-241D137D7110}"/>
          </ac:graphicFrameMkLst>
        </pc:graphicFrameChg>
        <pc:picChg chg="add">
          <ac:chgData name="Mireia Isabel Ribera Turro" userId="S::ribera@ub.edu::6556bae6-df3e-4acf-aaf5-68c422a2c266" providerId="AD" clId="Web-{F1C821F8-EC9B-7ED6-54C9-F129CCCA3E97}" dt="2019-09-29T14:57:34.632" v="144"/>
          <ac:picMkLst>
            <pc:docMk/>
            <pc:sldMk cId="1643034358" sldId="278"/>
            <ac:picMk id="7" creationId="{A8D526D7-C782-4F65-A21F-A6B40D869B47}"/>
          </ac:picMkLst>
        </pc:picChg>
        <pc:picChg chg="add del">
          <ac:chgData name="Mireia Isabel Ribera Turro" userId="S::ribera@ub.edu::6556bae6-df3e-4acf-aaf5-68c422a2c266" providerId="AD" clId="Web-{F1C821F8-EC9B-7ED6-54C9-F129CCCA3E97}" dt="2019-09-29T14:57:34.429" v="143"/>
          <ac:picMkLst>
            <pc:docMk/>
            <pc:sldMk cId="1643034358" sldId="278"/>
            <ac:picMk id="11" creationId="{A8D526D7-C782-4F65-A21F-A6B40D869B47}"/>
          </ac:picMkLst>
        </pc:picChg>
      </pc:sldChg>
      <pc:sldChg chg="delSp modSp">
        <pc:chgData name="Mireia Isabel Ribera Turro" userId="S::ribera@ub.edu::6556bae6-df3e-4acf-aaf5-68c422a2c266" providerId="AD" clId="Web-{F1C821F8-EC9B-7ED6-54C9-F129CCCA3E97}" dt="2019-09-29T15:39:20.697" v="544" actId="20577"/>
        <pc:sldMkLst>
          <pc:docMk/>
          <pc:sldMk cId="3092959940" sldId="285"/>
        </pc:sldMkLst>
        <pc:spChg chg="del">
          <ac:chgData name="Mireia Isabel Ribera Turro" userId="S::ribera@ub.edu::6556bae6-df3e-4acf-aaf5-68c422a2c266" providerId="AD" clId="Web-{F1C821F8-EC9B-7ED6-54C9-F129CCCA3E97}" dt="2019-09-29T15:38:21.729" v="444"/>
          <ac:spMkLst>
            <pc:docMk/>
            <pc:sldMk cId="3092959940" sldId="285"/>
            <ac:spMk id="2" creationId="{A04E549E-5510-41D9-9EBD-5B20920435BC}"/>
          </ac:spMkLst>
        </pc:spChg>
        <pc:spChg chg="mod">
          <ac:chgData name="Mireia Isabel Ribera Turro" userId="S::ribera@ub.edu::6556bae6-df3e-4acf-aaf5-68c422a2c266" providerId="AD" clId="Web-{F1C821F8-EC9B-7ED6-54C9-F129CCCA3E97}" dt="2019-09-29T15:39:20.697" v="544" actId="20577"/>
          <ac:spMkLst>
            <pc:docMk/>
            <pc:sldMk cId="3092959940" sldId="285"/>
            <ac:spMk id="3" creationId="{704152E4-D361-477B-A6D3-C16F47F62644}"/>
          </ac:spMkLst>
        </pc:spChg>
      </pc:sldChg>
      <pc:sldChg chg="addSp delSp modSp ord">
        <pc:chgData name="Mireia Isabel Ribera Turro" userId="S::ribera@ub.edu::6556bae6-df3e-4acf-aaf5-68c422a2c266" providerId="AD" clId="Web-{F1C821F8-EC9B-7ED6-54C9-F129CCCA3E97}" dt="2019-09-29T15:00:31.505" v="286"/>
        <pc:sldMkLst>
          <pc:docMk/>
          <pc:sldMk cId="1132290371" sldId="287"/>
        </pc:sldMkLst>
        <pc:spChg chg="del">
          <ac:chgData name="Mireia Isabel Ribera Turro" userId="S::ribera@ub.edu::6556bae6-df3e-4acf-aaf5-68c422a2c266" providerId="AD" clId="Web-{F1C821F8-EC9B-7ED6-54C9-F129CCCA3E97}" dt="2019-09-29T14:59:23.396" v="151"/>
          <ac:spMkLst>
            <pc:docMk/>
            <pc:sldMk cId="1132290371" sldId="287"/>
            <ac:spMk id="2" creationId="{9FEC2BD1-A6E8-471C-85AB-40B4D0D80959}"/>
          </ac:spMkLst>
        </pc:spChg>
        <pc:spChg chg="mod">
          <ac:chgData name="Mireia Isabel Ribera Turro" userId="S::ribera@ub.edu::6556bae6-df3e-4acf-aaf5-68c422a2c266" providerId="AD" clId="Web-{F1C821F8-EC9B-7ED6-54C9-F129CCCA3E97}" dt="2019-09-29T15:00:26.302" v="284" actId="20577"/>
          <ac:spMkLst>
            <pc:docMk/>
            <pc:sldMk cId="1132290371" sldId="287"/>
            <ac:spMk id="3" creationId="{2F36DD03-EA81-4259-B9F7-30BB15FCEBB1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4:59:26.224" v="152"/>
          <ac:spMkLst>
            <pc:docMk/>
            <pc:sldMk cId="1132290371" sldId="287"/>
            <ac:spMk id="5" creationId="{297642E3-A3A7-4B8D-A647-A3D60D8EEFAE}"/>
          </ac:spMkLst>
        </pc:spChg>
      </pc:sldChg>
      <pc:sldChg chg="addSp delSp modSp mod ord setBg">
        <pc:chgData name="Mireia Isabel Ribera Turro" userId="S::ribera@ub.edu::6556bae6-df3e-4acf-aaf5-68c422a2c266" providerId="AD" clId="Web-{F1C821F8-EC9B-7ED6-54C9-F129CCCA3E97}" dt="2019-09-29T14:58:55.349" v="150"/>
        <pc:sldMkLst>
          <pc:docMk/>
          <pc:sldMk cId="455776442" sldId="288"/>
        </pc:sldMkLst>
        <pc:spChg chg="mod">
          <ac:chgData name="Mireia Isabel Ribera Turro" userId="S::ribera@ub.edu::6556bae6-df3e-4acf-aaf5-68c422a2c266" providerId="AD" clId="Web-{F1C821F8-EC9B-7ED6-54C9-F129CCCA3E97}" dt="2019-09-29T14:58:13.834" v="147"/>
          <ac:spMkLst>
            <pc:docMk/>
            <pc:sldMk cId="455776442" sldId="288"/>
            <ac:spMk id="2" creationId="{7A41DB80-872A-4420-BC5A-6F69E765C43A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4:58:13.834" v="147"/>
          <ac:spMkLst>
            <pc:docMk/>
            <pc:sldMk cId="455776442" sldId="288"/>
            <ac:spMk id="3" creationId="{031553AB-031B-451A-A00B-B19A34DD62A9}"/>
          </ac:spMkLst>
        </pc:spChg>
        <pc:graphicFrameChg chg="add mod modGraphic">
          <ac:chgData name="Mireia Isabel Ribera Turro" userId="S::ribera@ub.edu::6556bae6-df3e-4acf-aaf5-68c422a2c266" providerId="AD" clId="Web-{F1C821F8-EC9B-7ED6-54C9-F129CCCA3E97}" dt="2019-09-29T14:58:55.349" v="150"/>
          <ac:graphicFrameMkLst>
            <pc:docMk/>
            <pc:sldMk cId="455776442" sldId="288"/>
            <ac:graphicFrameMk id="5" creationId="{C4E7188D-9ACE-4D26-9B39-2A24E2522178}"/>
          </ac:graphicFrameMkLst>
        </pc:graphicFrameChg>
      </pc:sldChg>
      <pc:sldChg chg="addSp delSp modSp">
        <pc:chgData name="Mireia Isabel Ribera Turro" userId="S::ribera@ub.edu::6556bae6-df3e-4acf-aaf5-68c422a2c266" providerId="AD" clId="Web-{F1C821F8-EC9B-7ED6-54C9-F129CCCA3E97}" dt="2019-09-29T15:08:21.767" v="316" actId="1076"/>
        <pc:sldMkLst>
          <pc:docMk/>
          <pc:sldMk cId="609985613" sldId="289"/>
        </pc:sldMkLst>
        <pc:spChg chg="del">
          <ac:chgData name="Mireia Isabel Ribera Turro" userId="S::ribera@ub.edu::6556bae6-df3e-4acf-aaf5-68c422a2c266" providerId="AD" clId="Web-{F1C821F8-EC9B-7ED6-54C9-F129CCCA3E97}" dt="2019-09-29T15:07:15.393" v="311"/>
          <ac:spMkLst>
            <pc:docMk/>
            <pc:sldMk cId="609985613" sldId="289"/>
            <ac:spMk id="3" creationId="{00000000-0000-0000-0000-000000000000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5:08:21.767" v="316" actId="1076"/>
          <ac:spMkLst>
            <pc:docMk/>
            <pc:sldMk cId="609985613" sldId="289"/>
            <ac:spMk id="6" creationId="{289CC213-665F-4C80-BC67-15F326679424}"/>
          </ac:spMkLst>
        </pc:spChg>
        <pc:picChg chg="add mod">
          <ac:chgData name="Mireia Isabel Ribera Turro" userId="S::ribera@ub.edu::6556bae6-df3e-4acf-aaf5-68c422a2c266" providerId="AD" clId="Web-{F1C821F8-EC9B-7ED6-54C9-F129CCCA3E97}" dt="2019-09-29T15:07:21.284" v="313" actId="1076"/>
          <ac:picMkLst>
            <pc:docMk/>
            <pc:sldMk cId="609985613" sldId="289"/>
            <ac:picMk id="4" creationId="{5B3DD9FE-AF7B-4024-8048-C63699D6C6E1}"/>
          </ac:picMkLst>
        </pc:picChg>
      </pc:sldChg>
      <pc:sldChg chg="modSp">
        <pc:chgData name="Mireia Isabel Ribera Turro" userId="S::ribera@ub.edu::6556bae6-df3e-4acf-aaf5-68c422a2c266" providerId="AD" clId="Web-{F1C821F8-EC9B-7ED6-54C9-F129CCCA3E97}" dt="2019-09-29T15:14:25.481" v="339" actId="20577"/>
        <pc:sldMkLst>
          <pc:docMk/>
          <pc:sldMk cId="2260491678" sldId="290"/>
        </pc:sldMkLst>
        <pc:spChg chg="mod">
          <ac:chgData name="Mireia Isabel Ribera Turro" userId="S::ribera@ub.edu::6556bae6-df3e-4acf-aaf5-68c422a2c266" providerId="AD" clId="Web-{F1C821F8-EC9B-7ED6-54C9-F129CCCA3E97}" dt="2019-09-29T15:14:25.481" v="339" actId="20577"/>
          <ac:spMkLst>
            <pc:docMk/>
            <pc:sldMk cId="2260491678" sldId="290"/>
            <ac:spMk id="2" creationId="{AD930372-6C86-4189-9092-2E02D6DBF63E}"/>
          </ac:spMkLst>
        </pc:spChg>
      </pc:sldChg>
      <pc:sldChg chg="addSp delSp modSp">
        <pc:chgData name="Mireia Isabel Ribera Turro" userId="S::ribera@ub.edu::6556bae6-df3e-4acf-aaf5-68c422a2c266" providerId="AD" clId="Web-{F1C821F8-EC9B-7ED6-54C9-F129CCCA3E97}" dt="2019-09-29T15:12:15.367" v="323" actId="20577"/>
        <pc:sldMkLst>
          <pc:docMk/>
          <pc:sldMk cId="2962650686" sldId="291"/>
        </pc:sldMkLst>
        <pc:spChg chg="mod ord">
          <ac:chgData name="Mireia Isabel Ribera Turro" userId="S::ribera@ub.edu::6556bae6-df3e-4acf-aaf5-68c422a2c266" providerId="AD" clId="Web-{F1C821F8-EC9B-7ED6-54C9-F129CCCA3E97}" dt="2019-09-29T15:12:15.367" v="323" actId="20577"/>
          <ac:spMkLst>
            <pc:docMk/>
            <pc:sldMk cId="2962650686" sldId="291"/>
            <ac:spMk id="2" creationId="{CEB3E29E-B5F3-4C28-9F7D-D63B5D6801A0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11:52.789" v="319"/>
          <ac:spMkLst>
            <pc:docMk/>
            <pc:sldMk cId="2962650686" sldId="291"/>
            <ac:spMk id="9" creationId="{72CA733A-8D25-4E63-8273-CC14052E0E8A}"/>
          </ac:spMkLst>
        </pc:spChg>
        <pc:picChg chg="add mod">
          <ac:chgData name="Mireia Isabel Ribera Turro" userId="S::ribera@ub.edu::6556bae6-df3e-4acf-aaf5-68c422a2c266" providerId="AD" clId="Web-{F1C821F8-EC9B-7ED6-54C9-F129CCCA3E97}" dt="2019-09-29T15:11:52.789" v="319"/>
          <ac:picMkLst>
            <pc:docMk/>
            <pc:sldMk cId="2962650686" sldId="291"/>
            <ac:picMk id="3" creationId="{3E09581A-F13B-4E41-9A3F-A5BFDFB68C8D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5:11:22.077" v="317"/>
          <ac:picMkLst>
            <pc:docMk/>
            <pc:sldMk cId="2962650686" sldId="291"/>
            <ac:picMk id="4" creationId="{0EE36F24-58B2-475F-A30B-5EA2F5DD76AD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5:11:52.789" v="319"/>
          <ac:picMkLst>
            <pc:docMk/>
            <pc:sldMk cId="2962650686" sldId="291"/>
            <ac:picMk id="11" creationId="{2BFB581C-2142-4222-9A3B-905AD6C09535}"/>
          </ac:picMkLst>
        </pc:picChg>
      </pc:sldChg>
      <pc:sldChg chg="addSp delSp modSp mod setBg">
        <pc:chgData name="Mireia Isabel Ribera Turro" userId="S::ribera@ub.edu::6556bae6-df3e-4acf-aaf5-68c422a2c266" providerId="AD" clId="Web-{F1C821F8-EC9B-7ED6-54C9-F129CCCA3E97}" dt="2019-09-29T15:16:27.182" v="343"/>
        <pc:sldMkLst>
          <pc:docMk/>
          <pc:sldMk cId="3373788059" sldId="292"/>
        </pc:sldMkLst>
        <pc:spChg chg="mod">
          <ac:chgData name="Mireia Isabel Ribera Turro" userId="S::ribera@ub.edu::6556bae6-df3e-4acf-aaf5-68c422a2c266" providerId="AD" clId="Web-{F1C821F8-EC9B-7ED6-54C9-F129CCCA3E97}" dt="2019-09-29T15:16:27.182" v="343"/>
          <ac:spMkLst>
            <pc:docMk/>
            <pc:sldMk cId="3373788059" sldId="292"/>
            <ac:spMk id="2" creationId="{AB50EFA4-B6EB-4A8D-A2F7-4A1712C9C2EC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16:27.182" v="343"/>
          <ac:spMkLst>
            <pc:docMk/>
            <pc:sldMk cId="3373788059" sldId="292"/>
            <ac:spMk id="3" creationId="{624497FA-7CBE-4485-876B-35F7896F64B3}"/>
          </ac:spMkLst>
        </pc:spChg>
        <pc:graphicFrameChg chg="add">
          <ac:chgData name="Mireia Isabel Ribera Turro" userId="S::ribera@ub.edu::6556bae6-df3e-4acf-aaf5-68c422a2c266" providerId="AD" clId="Web-{F1C821F8-EC9B-7ED6-54C9-F129CCCA3E97}" dt="2019-09-29T15:16:27.182" v="343"/>
          <ac:graphicFrameMkLst>
            <pc:docMk/>
            <pc:sldMk cId="3373788059" sldId="292"/>
            <ac:graphicFrameMk id="5" creationId="{24DB3095-9CC4-4EBC-9917-E49D777C29BA}"/>
          </ac:graphicFrameMkLst>
        </pc:graphicFrameChg>
      </pc:sldChg>
      <pc:sldChg chg="addSp modSp ord">
        <pc:chgData name="Mireia Isabel Ribera Turro" userId="S::ribera@ub.edu::6556bae6-df3e-4acf-aaf5-68c422a2c266" providerId="AD" clId="Web-{F1C821F8-EC9B-7ED6-54C9-F129CCCA3E97}" dt="2019-09-29T15:32:33.655" v="398" actId="20577"/>
        <pc:sldMkLst>
          <pc:docMk/>
          <pc:sldMk cId="1952106893" sldId="294"/>
        </pc:sldMkLst>
        <pc:spChg chg="add mod">
          <ac:chgData name="Mireia Isabel Ribera Turro" userId="S::ribera@ub.edu::6556bae6-df3e-4acf-aaf5-68c422a2c266" providerId="AD" clId="Web-{F1C821F8-EC9B-7ED6-54C9-F129CCCA3E97}" dt="2019-09-29T15:32:33.655" v="398" actId="20577"/>
          <ac:spMkLst>
            <pc:docMk/>
            <pc:sldMk cId="1952106893" sldId="294"/>
            <ac:spMk id="24" creationId="{47096272-4049-421A-BD58-CBE7765D8700}"/>
          </ac:spMkLst>
        </pc:spChg>
      </pc:sldChg>
      <pc:sldChg chg="addSp modSp ord">
        <pc:chgData name="Mireia Isabel Ribera Turro" userId="S::ribera@ub.edu::6556bae6-df3e-4acf-aaf5-68c422a2c266" providerId="AD" clId="Web-{F1C821F8-EC9B-7ED6-54C9-F129CCCA3E97}" dt="2019-09-29T15:33:11.967" v="422" actId="20577"/>
        <pc:sldMkLst>
          <pc:docMk/>
          <pc:sldMk cId="2635947267" sldId="295"/>
        </pc:sldMkLst>
        <pc:spChg chg="add mod">
          <ac:chgData name="Mireia Isabel Ribera Turro" userId="S::ribera@ub.edu::6556bae6-df3e-4acf-aaf5-68c422a2c266" providerId="AD" clId="Web-{F1C821F8-EC9B-7ED6-54C9-F129CCCA3E97}" dt="2019-09-29T15:32:49.280" v="417" actId="20577"/>
          <ac:spMkLst>
            <pc:docMk/>
            <pc:sldMk cId="2635947267" sldId="295"/>
            <ac:spMk id="179" creationId="{5F81330B-2F51-4948-8D3B-FDD38258AC49}"/>
          </ac:spMkLst>
        </pc:spChg>
        <pc:graphicFrameChg chg="mod ord modGraphic">
          <ac:chgData name="Mireia Isabel Ribera Turro" userId="S::ribera@ub.edu::6556bae6-df3e-4acf-aaf5-68c422a2c266" providerId="AD" clId="Web-{F1C821F8-EC9B-7ED6-54C9-F129CCCA3E97}" dt="2019-09-29T15:33:11.967" v="422" actId="20577"/>
          <ac:graphicFrameMkLst>
            <pc:docMk/>
            <pc:sldMk cId="2635947267" sldId="295"/>
            <ac:graphicFrameMk id="5" creationId="{3EAA9FCF-128B-4011-A9EA-9C2798F75049}"/>
          </ac:graphicFrameMkLst>
        </pc:graphicFrameChg>
      </pc:sldChg>
      <pc:sldChg chg="addSp modSp">
        <pc:chgData name="Mireia Isabel Ribera Turro" userId="S::ribera@ub.edu::6556bae6-df3e-4acf-aaf5-68c422a2c266" providerId="AD" clId="Web-{F1C821F8-EC9B-7ED6-54C9-F129CCCA3E97}" dt="2019-09-29T15:33:30.951" v="432" actId="20577"/>
        <pc:sldMkLst>
          <pc:docMk/>
          <pc:sldMk cId="3602124447" sldId="296"/>
        </pc:sldMkLst>
        <pc:spChg chg="add mod">
          <ac:chgData name="Mireia Isabel Ribera Turro" userId="S::ribera@ub.edu::6556bae6-df3e-4acf-aaf5-68c422a2c266" providerId="AD" clId="Web-{F1C821F8-EC9B-7ED6-54C9-F129CCCA3E97}" dt="2019-09-29T15:33:30.951" v="432" actId="20577"/>
          <ac:spMkLst>
            <pc:docMk/>
            <pc:sldMk cId="3602124447" sldId="296"/>
            <ac:spMk id="30" creationId="{5E2D86C8-5BF0-4AB0-8ECD-57ECB2712560}"/>
          </ac:spMkLst>
        </pc:spChg>
      </pc:sldChg>
      <pc:sldChg chg="add replId">
        <pc:chgData name="Mireia Isabel Ribera Turro" userId="S::ribera@ub.edu::6556bae6-df3e-4acf-aaf5-68c422a2c266" providerId="AD" clId="Web-{F1C821F8-EC9B-7ED6-54C9-F129CCCA3E97}" dt="2019-09-29T15:44:55.239" v="546"/>
        <pc:sldMkLst>
          <pc:docMk/>
          <pc:sldMk cId="973035547" sldId="297"/>
        </pc:sldMkLst>
      </pc:sldChg>
      <pc:sldChg chg="del">
        <pc:chgData name="Mireia Isabel Ribera Turro" userId="S::ribera@ub.edu::6556bae6-df3e-4acf-aaf5-68c422a2c266" providerId="AD" clId="Web-{F1C821F8-EC9B-7ED6-54C9-F129CCCA3E97}" dt="2019-09-29T15:33:39.232" v="435"/>
        <pc:sldMkLst>
          <pc:docMk/>
          <pc:sldMk cId="2528348338" sldId="297"/>
        </pc:sldMkLst>
      </pc:sldChg>
      <pc:sldChg chg="addSp delSp modSp add mod ord replId setBg setClrOvrMap">
        <pc:chgData name="Mireia Isabel Ribera Turro" userId="S::ribera@ub.edu::6556bae6-df3e-4acf-aaf5-68c422a2c266" providerId="AD" clId="Web-{F1C821F8-EC9B-7ED6-54C9-F129CCCA3E97}" dt="2019-09-29T15:49:25.580" v="556"/>
        <pc:sldMkLst>
          <pc:docMk/>
          <pc:sldMk cId="3780060247" sldId="298"/>
        </pc:sldMkLst>
        <pc:spChg chg="add del mod">
          <ac:chgData name="Mireia Isabel Ribera Turro" userId="S::ribera@ub.edu::6556bae6-df3e-4acf-aaf5-68c422a2c266" providerId="AD" clId="Web-{F1C821F8-EC9B-7ED6-54C9-F129CCCA3E97}" dt="2019-09-29T15:48:58.596" v="552"/>
          <ac:spMkLst>
            <pc:docMk/>
            <pc:sldMk cId="3780060247" sldId="298"/>
            <ac:spMk id="3" creationId="{5AF04E5C-AFC4-463D-9070-9729BB9E3EF9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49:09.924" v="555"/>
          <ac:spMkLst>
            <pc:docMk/>
            <pc:sldMk cId="3780060247" sldId="298"/>
            <ac:spMk id="20" creationId="{AD9C765F-C48A-48B5-A830-AC7F51909EA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49:09.924" v="555"/>
          <ac:spMkLst>
            <pc:docMk/>
            <pc:sldMk cId="3780060247" sldId="298"/>
            <ac:spMk id="21" creationId="{44B2E7C2-ED64-4C68-AD18-08D135B8576A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49:09.908" v="554"/>
          <ac:spMkLst>
            <pc:docMk/>
            <pc:sldMk cId="3780060247" sldId="298"/>
            <ac:spMk id="23" creationId="{5C56FD3A-4F39-4752-AC00-DB25CCA4ED73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49:09.908" v="554"/>
          <ac:spMkLst>
            <pc:docMk/>
            <pc:sldMk cId="3780060247" sldId="298"/>
            <ac:spMk id="25" creationId="{772527DF-A25C-46B4-A5D9-BBE2E310ACAF}"/>
          </ac:spMkLst>
        </pc:spChg>
        <pc:picChg chg="add mod ord">
          <ac:chgData name="Mireia Isabel Ribera Turro" userId="S::ribera@ub.edu::6556bae6-df3e-4acf-aaf5-68c422a2c266" providerId="AD" clId="Web-{F1C821F8-EC9B-7ED6-54C9-F129CCCA3E97}" dt="2019-09-29T15:49:09.924" v="555"/>
          <ac:picMkLst>
            <pc:docMk/>
            <pc:sldMk cId="3780060247" sldId="298"/>
            <ac:picMk id="4" creationId="{D8061956-2AEB-4060-94D1-D6186A4E700C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5:48:54.924" v="551"/>
          <ac:picMkLst>
            <pc:docMk/>
            <pc:sldMk cId="3780060247" sldId="298"/>
            <ac:picMk id="6" creationId="{55713264-7C28-4DFF-A217-E3313954C47D}"/>
          </ac:picMkLst>
        </pc:picChg>
        <pc:picChg chg="add del">
          <ac:chgData name="Mireia Isabel Ribera Turro" userId="S::ribera@ub.edu::6556bae6-df3e-4acf-aaf5-68c422a2c266" providerId="AD" clId="Web-{F1C821F8-EC9B-7ED6-54C9-F129CCCA3E97}" dt="2019-09-29T15:49:09.924" v="555"/>
          <ac:picMkLst>
            <pc:docMk/>
            <pc:sldMk cId="3780060247" sldId="298"/>
            <ac:picMk id="18" creationId="{88D2FF5B-DD64-4389-8A61-76F48BB08807}"/>
          </ac:picMkLst>
        </pc:picChg>
      </pc:sldChg>
      <pc:sldChg chg="addSp delSp modSp add mod replId setBg">
        <pc:chgData name="Mireia Isabel Ribera Turro" userId="S::ribera@ub.edu::6556bae6-df3e-4acf-aaf5-68c422a2c266" providerId="AD" clId="Web-{F1C821F8-EC9B-7ED6-54C9-F129CCCA3E97}" dt="2019-09-29T15:52:27.281" v="598"/>
        <pc:sldMkLst>
          <pc:docMk/>
          <pc:sldMk cId="3709119854" sldId="299"/>
        </pc:sldMkLst>
        <pc:spChg chg="mod">
          <ac:chgData name="Mireia Isabel Ribera Turro" userId="S::ribera@ub.edu::6556bae6-df3e-4acf-aaf5-68c422a2c266" providerId="AD" clId="Web-{F1C821F8-EC9B-7ED6-54C9-F129CCCA3E97}" dt="2019-09-29T15:52:27.281" v="598"/>
          <ac:spMkLst>
            <pc:docMk/>
            <pc:sldMk cId="3709119854" sldId="299"/>
            <ac:spMk id="2" creationId="{4DE9CDE2-DC3C-4CA5-B2DC-1C59BD3EFA9E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51:59.656" v="593"/>
          <ac:spMkLst>
            <pc:docMk/>
            <pc:sldMk cId="3709119854" sldId="299"/>
            <ac:spMk id="3" creationId="{528B1B9D-2E14-4BB3-9E5E-B1BFC180AD3F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5:52:27.281" v="598"/>
          <ac:spMkLst>
            <pc:docMk/>
            <pc:sldMk cId="3709119854" sldId="299"/>
            <ac:spMk id="6" creationId="{60AB9C63-27B3-4275-BF3D-3E4717045524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5:52:07.906" v="595"/>
          <ac:spMkLst>
            <pc:docMk/>
            <pc:sldMk cId="3709119854" sldId="299"/>
            <ac:spMk id="8" creationId="{A3179C85-D668-46A2-B755-028DBA2297F1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2:27.187" v="597"/>
          <ac:spMkLst>
            <pc:docMk/>
            <pc:sldMk cId="3709119854" sldId="299"/>
            <ac:spMk id="9" creationId="{BD32A07D-C646-4CC0-BA93-76707E707231}"/>
          </ac:spMkLst>
        </pc:spChg>
        <pc:picChg chg="mod">
          <ac:chgData name="Mireia Isabel Ribera Turro" userId="S::ribera@ub.edu::6556bae6-df3e-4acf-aaf5-68c422a2c266" providerId="AD" clId="Web-{F1C821F8-EC9B-7ED6-54C9-F129CCCA3E97}" dt="2019-09-29T15:52:27.281" v="598"/>
          <ac:picMkLst>
            <pc:docMk/>
            <pc:sldMk cId="3709119854" sldId="299"/>
            <ac:picMk id="4" creationId="{00000000-0000-0000-0000-000000000000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5:51:57.797" v="592"/>
          <ac:picMkLst>
            <pc:docMk/>
            <pc:sldMk cId="3709119854" sldId="299"/>
            <ac:picMk id="5" creationId="{1FAC1F27-6C64-43B2-947A-AF9FD71153C1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5:51:56.859" v="591"/>
          <ac:picMkLst>
            <pc:docMk/>
            <pc:sldMk cId="3709119854" sldId="299"/>
            <ac:picMk id="7" creationId="{FE0DB92F-60F5-4997-AB54-B68E92E7C7F7}"/>
          </ac:picMkLst>
        </pc:picChg>
        <pc:picChg chg="add">
          <ac:chgData name="Mireia Isabel Ribera Turro" userId="S::ribera@ub.edu::6556bae6-df3e-4acf-aaf5-68c422a2c266" providerId="AD" clId="Web-{F1C821F8-EC9B-7ED6-54C9-F129CCCA3E97}" dt="2019-09-29T15:52:27.281" v="598"/>
          <ac:picMkLst>
            <pc:docMk/>
            <pc:sldMk cId="3709119854" sldId="299"/>
            <ac:picMk id="11" creationId="{76AAFF90-89E1-46D5-B8B5-3BFDBB92D867}"/>
          </ac:picMkLst>
        </pc:picChg>
      </pc:sldChg>
      <pc:sldChg chg="addSp delSp modSp new mod setBg modNotes">
        <pc:chgData name="Mireia Isabel Ribera Turro" userId="S::ribera@ub.edu::6556bae6-df3e-4acf-aaf5-68c422a2c266" providerId="AD" clId="Web-{F1C821F8-EC9B-7ED6-54C9-F129CCCA3E97}" dt="2019-09-29T16:01:10.384" v="738"/>
        <pc:sldMkLst>
          <pc:docMk/>
          <pc:sldMk cId="3911927089" sldId="300"/>
        </pc:sldMkLst>
        <pc:spChg chg="mod">
          <ac:chgData name="Mireia Isabel Ribera Turro" userId="S::ribera@ub.edu::6556bae6-df3e-4acf-aaf5-68c422a2c266" providerId="AD" clId="Web-{F1C821F8-EC9B-7ED6-54C9-F129CCCA3E97}" dt="2019-09-29T15:58:04.089" v="731" actId="20577"/>
          <ac:spMkLst>
            <pc:docMk/>
            <pc:sldMk cId="3911927089" sldId="300"/>
            <ac:spMk id="2" creationId="{E65B6723-6562-46C3-9181-996A7AA2E88D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5:56:38.184" v="669"/>
          <ac:spMkLst>
            <pc:docMk/>
            <pc:sldMk cId="3911927089" sldId="300"/>
            <ac:spMk id="3" creationId="{334204B8-8D42-4F18-A393-5045887962ED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09.074" v="676"/>
          <ac:spMkLst>
            <pc:docMk/>
            <pc:sldMk cId="3911927089" sldId="300"/>
            <ac:spMk id="6" creationId="{95CB840F-8E41-4CA5-B79B-25CC80AD234A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11.684" v="678"/>
          <ac:spMkLst>
            <pc:docMk/>
            <pc:sldMk cId="3911927089" sldId="300"/>
            <ac:spMk id="7" creationId="{D30579BA-22EC-41CB-82B7-65D5DFCA603C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09.074" v="676"/>
          <ac:spMkLst>
            <pc:docMk/>
            <pc:sldMk cId="3911927089" sldId="300"/>
            <ac:spMk id="8" creationId="{A8FB12C4-CFF1-4484-9C2F-79A420DB6F71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01.746" v="674"/>
          <ac:spMkLst>
            <pc:docMk/>
            <pc:sldMk cId="3911927089" sldId="300"/>
            <ac:spMk id="9" creationId="{D30579BA-22EC-41CB-82B7-65D5DFCA603C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11.684" v="678"/>
          <ac:spMkLst>
            <pc:docMk/>
            <pc:sldMk cId="3911927089" sldId="300"/>
            <ac:spMk id="10" creationId="{FE469E50-3893-4ED6-92BA-2985C32B0CA6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01.746" v="674"/>
          <ac:spMkLst>
            <pc:docMk/>
            <pc:sldMk cId="3911927089" sldId="300"/>
            <ac:spMk id="11" creationId="{FE469E50-3893-4ED6-92BA-2985C32B0CA6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6:01:10.384" v="738"/>
          <ac:spMkLst>
            <pc:docMk/>
            <pc:sldMk cId="3911927089" sldId="300"/>
            <ac:spMk id="12" creationId="{1E70A317-DCED-4E80-AA2D-467D8702E5CB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5:57:09.074" v="676"/>
          <ac:spMkLst>
            <pc:docMk/>
            <pc:sldMk cId="3911927089" sldId="300"/>
            <ac:spMk id="13" creationId="{BEF75C5D-2BA1-43DF-A7EA-02C7DEC122DF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6:01:10.384" v="738"/>
          <ac:spMkLst>
            <pc:docMk/>
            <pc:sldMk cId="3911927089" sldId="300"/>
            <ac:spMk id="14" creationId="{A6D87845-294F-40CB-BC48-46455460D292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01:01.931" v="736"/>
          <ac:spMkLst>
            <pc:docMk/>
            <pc:sldMk cId="3911927089" sldId="300"/>
            <ac:spMk id="16" creationId="{8D78F3C6-6F46-4B4A-BFC9-415CCD079B82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01:10.384" v="738"/>
          <ac:spMkLst>
            <pc:docMk/>
            <pc:sldMk cId="3911927089" sldId="300"/>
            <ac:spMk id="22" creationId="{1E70A317-DCED-4E80-AA2D-467D8702E5C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01:10.384" v="738"/>
          <ac:spMkLst>
            <pc:docMk/>
            <pc:sldMk cId="3911927089" sldId="300"/>
            <ac:spMk id="24" creationId="{A6D87845-294F-40CB-BC48-46455460D292}"/>
          </ac:spMkLst>
        </pc:spChg>
        <pc:picChg chg="add del mod ord">
          <ac:chgData name="Mireia Isabel Ribera Turro" userId="S::ribera@ub.edu::6556bae6-df3e-4acf-aaf5-68c422a2c266" providerId="AD" clId="Web-{F1C821F8-EC9B-7ED6-54C9-F129CCCA3E97}" dt="2019-09-29T15:58:05.449" v="733"/>
          <ac:picMkLst>
            <pc:docMk/>
            <pc:sldMk cId="3911927089" sldId="300"/>
            <ac:picMk id="4" creationId="{D4DE47A1-60EB-48F7-9D58-8488119850AC}"/>
          </ac:picMkLst>
        </pc:picChg>
        <pc:picChg chg="add mod ord">
          <ac:chgData name="Mireia Isabel Ribera Turro" userId="S::ribera@ub.edu::6556bae6-df3e-4acf-aaf5-68c422a2c266" providerId="AD" clId="Web-{F1C821F8-EC9B-7ED6-54C9-F129CCCA3E97}" dt="2019-09-29T16:01:10.384" v="738"/>
          <ac:picMkLst>
            <pc:docMk/>
            <pc:sldMk cId="3911927089" sldId="300"/>
            <ac:picMk id="17" creationId="{6ED1957D-6885-42F0-99FD-7C33774DEDAF}"/>
          </ac:picMkLst>
        </pc:picChg>
      </pc:sldChg>
      <pc:sldChg chg="addSp delSp modSp add replId">
        <pc:chgData name="Mireia Isabel Ribera Turro" userId="S::ribera@ub.edu::6556bae6-df3e-4acf-aaf5-68c422a2c266" providerId="AD" clId="Web-{F1C821F8-EC9B-7ED6-54C9-F129CCCA3E97}" dt="2019-09-29T16:15:17.155" v="925" actId="1076"/>
        <pc:sldMkLst>
          <pc:docMk/>
          <pc:sldMk cId="1083767015" sldId="301"/>
        </pc:sldMkLst>
        <pc:spChg chg="mod">
          <ac:chgData name="Mireia Isabel Ribera Turro" userId="S::ribera@ub.edu::6556bae6-df3e-4acf-aaf5-68c422a2c266" providerId="AD" clId="Web-{F1C821F8-EC9B-7ED6-54C9-F129CCCA3E97}" dt="2019-09-29T16:10:05.721" v="827" actId="20577"/>
          <ac:spMkLst>
            <pc:docMk/>
            <pc:sldMk cId="1083767015" sldId="301"/>
            <ac:spMk id="2" creationId="{E65B6723-6562-46C3-9181-996A7AA2E88D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10:17.987" v="831"/>
          <ac:spMkLst>
            <pc:docMk/>
            <pc:sldMk cId="1083767015" sldId="301"/>
            <ac:spMk id="5" creationId="{9A3452A4-427E-42E8-869A-5AF458428143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6:14:42.905" v="919" actId="20577"/>
          <ac:spMkLst>
            <pc:docMk/>
            <pc:sldMk cId="1083767015" sldId="301"/>
            <ac:spMk id="6" creationId="{B87F4138-34E4-4097-AC8B-5A2AE56D1346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6:14:59.952" v="923" actId="1076"/>
          <ac:spMkLst>
            <pc:docMk/>
            <pc:sldMk cId="1083767015" sldId="301"/>
            <ac:spMk id="9" creationId="{1504E381-97BB-46B5-A456-72A9FD6E40F8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6:15:06.108" v="924" actId="1076"/>
          <ac:spMkLst>
            <pc:docMk/>
            <pc:sldMk cId="1083767015" sldId="301"/>
            <ac:spMk id="10" creationId="{6396261B-6490-47F8-8A66-19F9B6B008B9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6:15:17.155" v="925" actId="1076"/>
          <ac:spMkLst>
            <pc:docMk/>
            <pc:sldMk cId="1083767015" sldId="301"/>
            <ac:spMk id="11" creationId="{0FF77659-01F9-4F30-9A5B-81EE452A0C31}"/>
          </ac:spMkLst>
        </pc:spChg>
        <pc:picChg chg="del">
          <ac:chgData name="Mireia Isabel Ribera Turro" userId="S::ribera@ub.edu::6556bae6-df3e-4acf-aaf5-68c422a2c266" providerId="AD" clId="Web-{F1C821F8-EC9B-7ED6-54C9-F129CCCA3E97}" dt="2019-09-29T16:09:34.471" v="817"/>
          <ac:picMkLst>
            <pc:docMk/>
            <pc:sldMk cId="1083767015" sldId="301"/>
            <ac:picMk id="4" creationId="{D4DE47A1-60EB-48F7-9D58-8488119850AC}"/>
          </ac:picMkLst>
        </pc:picChg>
      </pc:sldChg>
      <pc:sldChg chg="addSp delSp modSp add ord replId modNotes">
        <pc:chgData name="Mireia Isabel Ribera Turro" userId="S::ribera@ub.edu::6556bae6-df3e-4acf-aaf5-68c422a2c266" providerId="AD" clId="Web-{F1C821F8-EC9B-7ED6-54C9-F129CCCA3E97}" dt="2019-09-29T16:17:00.263" v="975"/>
        <pc:sldMkLst>
          <pc:docMk/>
          <pc:sldMk cId="1348788305" sldId="302"/>
        </pc:sldMkLst>
        <pc:spChg chg="mod">
          <ac:chgData name="Mireia Isabel Ribera Turro" userId="S::ribera@ub.edu::6556bae6-df3e-4acf-aaf5-68c422a2c266" providerId="AD" clId="Web-{F1C821F8-EC9B-7ED6-54C9-F129CCCA3E97}" dt="2019-09-29T16:05:30.334" v="778" actId="20577"/>
          <ac:spMkLst>
            <pc:docMk/>
            <pc:sldMk cId="1348788305" sldId="302"/>
            <ac:spMk id="2" creationId="{E65B6723-6562-46C3-9181-996A7AA2E88D}"/>
          </ac:spMkLst>
        </pc:spChg>
        <pc:spChg chg="add del mod ord">
          <ac:chgData name="Mireia Isabel Ribera Turro" userId="S::ribera@ub.edu::6556bae6-df3e-4acf-aaf5-68c422a2c266" providerId="AD" clId="Web-{F1C821F8-EC9B-7ED6-54C9-F129CCCA3E97}" dt="2019-09-29T16:06:23.427" v="788"/>
          <ac:spMkLst>
            <pc:docMk/>
            <pc:sldMk cId="1348788305" sldId="302"/>
            <ac:spMk id="6" creationId="{2FB62FC9-E65E-4830-8B20-92AEF6BF0090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06:23.427" v="788"/>
          <ac:spMkLst>
            <pc:docMk/>
            <pc:sldMk cId="1348788305" sldId="302"/>
            <ac:spMk id="22" creationId="{1E70A317-DCED-4E80-AA2D-467D8702E5CB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06:23.427" v="788"/>
          <ac:spMkLst>
            <pc:docMk/>
            <pc:sldMk cId="1348788305" sldId="302"/>
            <ac:spMk id="24" creationId="{A6D87845-294F-40CB-BC48-46455460D292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06:23.427" v="788"/>
          <ac:spMkLst>
            <pc:docMk/>
            <pc:sldMk cId="1348788305" sldId="302"/>
            <ac:spMk id="29" creationId="{1E70A317-DCED-4E80-AA2D-467D8702E5C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06:23.427" v="788"/>
          <ac:spMkLst>
            <pc:docMk/>
            <pc:sldMk cId="1348788305" sldId="302"/>
            <ac:spMk id="31" creationId="{A6D87845-294F-40CB-BC48-46455460D292}"/>
          </ac:spMkLst>
        </pc:spChg>
        <pc:picChg chg="add mod">
          <ac:chgData name="Mireia Isabel Ribera Turro" userId="S::ribera@ub.edu::6556bae6-df3e-4acf-aaf5-68c422a2c266" providerId="AD" clId="Web-{F1C821F8-EC9B-7ED6-54C9-F129CCCA3E97}" dt="2019-09-29T16:06:23.427" v="788"/>
          <ac:picMkLst>
            <pc:docMk/>
            <pc:sldMk cId="1348788305" sldId="302"/>
            <ac:picMk id="3" creationId="{BA787CCC-A57A-4C41-8EF0-202765BDF6B8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6:05:46.255" v="781"/>
          <ac:picMkLst>
            <pc:docMk/>
            <pc:sldMk cId="1348788305" sldId="302"/>
            <ac:picMk id="17" creationId="{6ED1957D-6885-42F0-99FD-7C33774DEDAF}"/>
          </ac:picMkLst>
        </pc:picChg>
      </pc:sldChg>
      <pc:sldChg chg="add replId">
        <pc:chgData name="Mireia Isabel Ribera Turro" userId="S::ribera@ub.edu::6556bae6-df3e-4acf-aaf5-68c422a2c266" providerId="AD" clId="Web-{F1C821F8-EC9B-7ED6-54C9-F129CCCA3E97}" dt="2019-09-29T16:07:45.192" v="816"/>
        <pc:sldMkLst>
          <pc:docMk/>
          <pc:sldMk cId="2176310201" sldId="303"/>
        </pc:sldMkLst>
      </pc:sldChg>
      <pc:sldChg chg="modSp add del replId">
        <pc:chgData name="Mireia Isabel Ribera Turro" userId="S::ribera@ub.edu::6556bae6-df3e-4acf-aaf5-68c422a2c266" providerId="AD" clId="Web-{F1C821F8-EC9B-7ED6-54C9-F129CCCA3E97}" dt="2019-09-29T16:11:49.642" v="860"/>
        <pc:sldMkLst>
          <pc:docMk/>
          <pc:sldMk cId="1098942397" sldId="304"/>
        </pc:sldMkLst>
        <pc:spChg chg="mod">
          <ac:chgData name="Mireia Isabel Ribera Turro" userId="S::ribera@ub.edu::6556bae6-df3e-4acf-aaf5-68c422a2c266" providerId="AD" clId="Web-{F1C821F8-EC9B-7ED6-54C9-F129CCCA3E97}" dt="2019-09-29T16:11:45.907" v="859" actId="1076"/>
          <ac:spMkLst>
            <pc:docMk/>
            <pc:sldMk cId="1098942397" sldId="304"/>
            <ac:spMk id="6" creationId="{B87F4138-34E4-4097-AC8B-5A2AE56D1346}"/>
          </ac:spMkLst>
        </pc:spChg>
      </pc:sldChg>
      <pc:sldChg chg="addSp delSp modSp new mod setBg">
        <pc:chgData name="Mireia Isabel Ribera Turro" userId="S::ribera@ub.edu::6556bae6-df3e-4acf-aaf5-68c422a2c266" providerId="AD" clId="Web-{F1C821F8-EC9B-7ED6-54C9-F129CCCA3E97}" dt="2019-09-29T16:18:55.137" v="984"/>
        <pc:sldMkLst>
          <pc:docMk/>
          <pc:sldMk cId="2811181436" sldId="304"/>
        </pc:sldMkLst>
        <pc:spChg chg="mod">
          <ac:chgData name="Mireia Isabel Ribera Turro" userId="S::ribera@ub.edu::6556bae6-df3e-4acf-aaf5-68c422a2c266" providerId="AD" clId="Web-{F1C821F8-EC9B-7ED6-54C9-F129CCCA3E97}" dt="2019-09-29T16:18:55.137" v="984"/>
          <ac:spMkLst>
            <pc:docMk/>
            <pc:sldMk cId="2811181436" sldId="304"/>
            <ac:spMk id="2" creationId="{E47EF42E-EF2A-4A59-ACC7-E4A005FBEBBE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18:45.793" v="983"/>
          <ac:spMkLst>
            <pc:docMk/>
            <pc:sldMk cId="2811181436" sldId="304"/>
            <ac:spMk id="3" creationId="{B4B94B8F-BA3E-4ECF-94ED-A1BB017EBDF8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18:55.137" v="984"/>
          <ac:spMkLst>
            <pc:docMk/>
            <pc:sldMk cId="2811181436" sldId="304"/>
            <ac:spMk id="9" creationId="{1E70A317-DCED-4E80-AA2D-467D8702E5C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18:55.137" v="984"/>
          <ac:spMkLst>
            <pc:docMk/>
            <pc:sldMk cId="2811181436" sldId="304"/>
            <ac:spMk id="11" creationId="{A6D87845-294F-40CB-BC48-46455460D292}"/>
          </ac:spMkLst>
        </pc:spChg>
        <pc:picChg chg="add mod ord">
          <ac:chgData name="Mireia Isabel Ribera Turro" userId="S::ribera@ub.edu::6556bae6-df3e-4acf-aaf5-68c422a2c266" providerId="AD" clId="Web-{F1C821F8-EC9B-7ED6-54C9-F129CCCA3E97}" dt="2019-09-29T16:18:55.137" v="984"/>
          <ac:picMkLst>
            <pc:docMk/>
            <pc:sldMk cId="2811181436" sldId="304"/>
            <ac:picMk id="4" creationId="{9D5BDD25-DBEC-40E3-9135-01B3BFF80DC3}"/>
          </ac:picMkLst>
        </pc:picChg>
      </pc:sldChg>
      <pc:sldChg chg="new del">
        <pc:chgData name="Mireia Isabel Ribera Turro" userId="S::ribera@ub.edu::6556bae6-df3e-4acf-aaf5-68c422a2c266" providerId="AD" clId="Web-{F1C821F8-EC9B-7ED6-54C9-F129CCCA3E97}" dt="2019-09-29T16:19:43.605" v="987"/>
        <pc:sldMkLst>
          <pc:docMk/>
          <pc:sldMk cId="1760126388" sldId="305"/>
        </pc:sldMkLst>
      </pc:sldChg>
      <pc:sldChg chg="addSp delSp modSp add replId">
        <pc:chgData name="Mireia Isabel Ribera Turro" userId="S::ribera@ub.edu::6556bae6-df3e-4acf-aaf5-68c422a2c266" providerId="AD" clId="Web-{F1C821F8-EC9B-7ED6-54C9-F129CCCA3E97}" dt="2019-09-29T16:20:52.541" v="1002" actId="20577"/>
        <pc:sldMkLst>
          <pc:docMk/>
          <pc:sldMk cId="2771702110" sldId="306"/>
        </pc:sldMkLst>
        <pc:spChg chg="mod">
          <ac:chgData name="Mireia Isabel Ribera Turro" userId="S::ribera@ub.edu::6556bae6-df3e-4acf-aaf5-68c422a2c266" providerId="AD" clId="Web-{F1C821F8-EC9B-7ED6-54C9-F129CCCA3E97}" dt="2019-09-29T16:20:52.541" v="1002" actId="20577"/>
          <ac:spMkLst>
            <pc:docMk/>
            <pc:sldMk cId="2771702110" sldId="306"/>
            <ac:spMk id="2" creationId="{E47EF42E-EF2A-4A59-ACC7-E4A005FBEBBE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20:35.386" v="993"/>
          <ac:spMkLst>
            <pc:docMk/>
            <pc:sldMk cId="2771702110" sldId="306"/>
            <ac:spMk id="7" creationId="{4C976735-876E-40A7-970C-08569891ED4E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20:35.386" v="993"/>
          <ac:spMkLst>
            <pc:docMk/>
            <pc:sldMk cId="2771702110" sldId="306"/>
            <ac:spMk id="9" creationId="{1E70A317-DCED-4E80-AA2D-467D8702E5CB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20:35.386" v="993"/>
          <ac:spMkLst>
            <pc:docMk/>
            <pc:sldMk cId="2771702110" sldId="306"/>
            <ac:spMk id="11" creationId="{A6D87845-294F-40CB-BC48-46455460D292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20:35.386" v="993"/>
          <ac:spMkLst>
            <pc:docMk/>
            <pc:sldMk cId="2771702110" sldId="306"/>
            <ac:spMk id="16" creationId="{1E70A317-DCED-4E80-AA2D-467D8702E5C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20:35.386" v="993"/>
          <ac:spMkLst>
            <pc:docMk/>
            <pc:sldMk cId="2771702110" sldId="306"/>
            <ac:spMk id="18" creationId="{A6D87845-294F-40CB-BC48-46455460D292}"/>
          </ac:spMkLst>
        </pc:spChg>
        <pc:picChg chg="add mod">
          <ac:chgData name="Mireia Isabel Ribera Turro" userId="S::ribera@ub.edu::6556bae6-df3e-4acf-aaf5-68c422a2c266" providerId="AD" clId="Web-{F1C821F8-EC9B-7ED6-54C9-F129CCCA3E97}" dt="2019-09-29T16:20:35.386" v="993"/>
          <ac:picMkLst>
            <pc:docMk/>
            <pc:sldMk cId="2771702110" sldId="306"/>
            <ac:picMk id="3" creationId="{1B5FE58A-5B63-482A-ABDE-2F020C27DD56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6:20:16.417" v="989"/>
          <ac:picMkLst>
            <pc:docMk/>
            <pc:sldMk cId="2771702110" sldId="306"/>
            <ac:picMk id="4" creationId="{9D5BDD25-DBEC-40E3-9135-01B3BFF80DC3}"/>
          </ac:picMkLst>
        </pc:picChg>
      </pc:sldChg>
      <pc:sldChg chg="addSp delSp modSp add replId">
        <pc:chgData name="Mireia Isabel Ribera Turro" userId="S::ribera@ub.edu::6556bae6-df3e-4acf-aaf5-68c422a2c266" providerId="AD" clId="Web-{F1C821F8-EC9B-7ED6-54C9-F129CCCA3E97}" dt="2019-09-29T16:22:02.759" v="1018"/>
        <pc:sldMkLst>
          <pc:docMk/>
          <pc:sldMk cId="856880775" sldId="307"/>
        </pc:sldMkLst>
        <pc:spChg chg="mod">
          <ac:chgData name="Mireia Isabel Ribera Turro" userId="S::ribera@ub.edu::6556bae6-df3e-4acf-aaf5-68c422a2c266" providerId="AD" clId="Web-{F1C821F8-EC9B-7ED6-54C9-F129CCCA3E97}" dt="2019-09-29T16:22:02.759" v="1018"/>
          <ac:spMkLst>
            <pc:docMk/>
            <pc:sldMk cId="856880775" sldId="307"/>
            <ac:spMk id="2" creationId="{E47EF42E-EF2A-4A59-ACC7-E4A005FBEBBE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21:50.884" v="1016"/>
          <ac:spMkLst>
            <pc:docMk/>
            <pc:sldMk cId="856880775" sldId="307"/>
            <ac:spMk id="7" creationId="{03E5453F-D470-4310-8F56-953C826BCB04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22:02.759" v="1018"/>
          <ac:spMkLst>
            <pc:docMk/>
            <pc:sldMk cId="856880775" sldId="307"/>
            <ac:spMk id="9" creationId="{1E70A317-DCED-4E80-AA2D-467D8702E5CB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22:02.759" v="1018"/>
          <ac:spMkLst>
            <pc:docMk/>
            <pc:sldMk cId="856880775" sldId="307"/>
            <ac:spMk id="11" creationId="{A6D87845-294F-40CB-BC48-46455460D292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22:02.759" v="1018"/>
          <ac:spMkLst>
            <pc:docMk/>
            <pc:sldMk cId="856880775" sldId="307"/>
            <ac:spMk id="16" creationId="{1E70A317-DCED-4E80-AA2D-467D8702E5C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22:02.759" v="1018"/>
          <ac:spMkLst>
            <pc:docMk/>
            <pc:sldMk cId="856880775" sldId="307"/>
            <ac:spMk id="18" creationId="{A6D87845-294F-40CB-BC48-46455460D292}"/>
          </ac:spMkLst>
        </pc:spChg>
        <pc:picChg chg="add del mod">
          <ac:chgData name="Mireia Isabel Ribera Turro" userId="S::ribera@ub.edu::6556bae6-df3e-4acf-aaf5-68c422a2c266" providerId="AD" clId="Web-{F1C821F8-EC9B-7ED6-54C9-F129CCCA3E97}" dt="2019-09-29T16:21:26.479" v="1014"/>
          <ac:picMkLst>
            <pc:docMk/>
            <pc:sldMk cId="856880775" sldId="307"/>
            <ac:picMk id="3" creationId="{D780128E-BE14-4137-862B-495AF143C860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6:21:40.885" v="1015"/>
          <ac:picMkLst>
            <pc:docMk/>
            <pc:sldMk cId="856880775" sldId="307"/>
            <ac:picMk id="4" creationId="{9D5BDD25-DBEC-40E3-9135-01B3BFF80DC3}"/>
          </ac:picMkLst>
        </pc:picChg>
        <pc:picChg chg="add mod ord">
          <ac:chgData name="Mireia Isabel Ribera Turro" userId="S::ribera@ub.edu::6556bae6-df3e-4acf-aaf5-68c422a2c266" providerId="AD" clId="Web-{F1C821F8-EC9B-7ED6-54C9-F129CCCA3E97}" dt="2019-09-29T16:22:02.759" v="1018"/>
          <ac:picMkLst>
            <pc:docMk/>
            <pc:sldMk cId="856880775" sldId="307"/>
            <ac:picMk id="8" creationId="{DD4F348E-95EB-490B-85C1-563F8A1D2273}"/>
          </ac:picMkLst>
        </pc:picChg>
      </pc:sldChg>
      <pc:sldChg chg="addSp delSp modSp add replId">
        <pc:chgData name="Mireia Isabel Ribera Turro" userId="S::ribera@ub.edu::6556bae6-df3e-4acf-aaf5-68c422a2c266" providerId="AD" clId="Web-{F1C821F8-EC9B-7ED6-54C9-F129CCCA3E97}" dt="2019-09-29T16:23:34.258" v="1059"/>
        <pc:sldMkLst>
          <pc:docMk/>
          <pc:sldMk cId="3295594428" sldId="308"/>
        </pc:sldMkLst>
        <pc:spChg chg="mod">
          <ac:chgData name="Mireia Isabel Ribera Turro" userId="S::ribera@ub.edu::6556bae6-df3e-4acf-aaf5-68c422a2c266" providerId="AD" clId="Web-{F1C821F8-EC9B-7ED6-54C9-F129CCCA3E97}" dt="2019-09-29T16:23:34.258" v="1059"/>
          <ac:spMkLst>
            <pc:docMk/>
            <pc:sldMk cId="3295594428" sldId="308"/>
            <ac:spMk id="2" creationId="{E47EF42E-EF2A-4A59-ACC7-E4A005FBEBBE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23:23.243" v="1058"/>
          <ac:spMkLst>
            <pc:docMk/>
            <pc:sldMk cId="3295594428" sldId="308"/>
            <ac:spMk id="5" creationId="{77A72C87-B5DE-4974-B98B-09F0F77C15A1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23:34.258" v="1059"/>
          <ac:spMkLst>
            <pc:docMk/>
            <pc:sldMk cId="3295594428" sldId="308"/>
            <ac:spMk id="16" creationId="{1E70A317-DCED-4E80-AA2D-467D8702E5CB}"/>
          </ac:spMkLst>
        </pc:spChg>
        <pc:spChg chg="del">
          <ac:chgData name="Mireia Isabel Ribera Turro" userId="S::ribera@ub.edu::6556bae6-df3e-4acf-aaf5-68c422a2c266" providerId="AD" clId="Web-{F1C821F8-EC9B-7ED6-54C9-F129CCCA3E97}" dt="2019-09-29T16:23:34.258" v="1059"/>
          <ac:spMkLst>
            <pc:docMk/>
            <pc:sldMk cId="3295594428" sldId="308"/>
            <ac:spMk id="18" creationId="{A6D87845-294F-40CB-BC48-46455460D292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23:34.258" v="1059"/>
          <ac:spMkLst>
            <pc:docMk/>
            <pc:sldMk cId="3295594428" sldId="308"/>
            <ac:spMk id="23" creationId="{1E70A317-DCED-4E80-AA2D-467D8702E5CB}"/>
          </ac:spMkLst>
        </pc:spChg>
        <pc:spChg chg="add">
          <ac:chgData name="Mireia Isabel Ribera Turro" userId="S::ribera@ub.edu::6556bae6-df3e-4acf-aaf5-68c422a2c266" providerId="AD" clId="Web-{F1C821F8-EC9B-7ED6-54C9-F129CCCA3E97}" dt="2019-09-29T16:23:34.258" v="1059"/>
          <ac:spMkLst>
            <pc:docMk/>
            <pc:sldMk cId="3295594428" sldId="308"/>
            <ac:spMk id="25" creationId="{A6D87845-294F-40CB-BC48-46455460D292}"/>
          </ac:spMkLst>
        </pc:spChg>
        <pc:picChg chg="del">
          <ac:chgData name="Mireia Isabel Ribera Turro" userId="S::ribera@ub.edu::6556bae6-df3e-4acf-aaf5-68c422a2c266" providerId="AD" clId="Web-{F1C821F8-EC9B-7ED6-54C9-F129CCCA3E97}" dt="2019-09-29T16:22:52.431" v="1057"/>
          <ac:picMkLst>
            <pc:docMk/>
            <pc:sldMk cId="3295594428" sldId="308"/>
            <ac:picMk id="3" creationId="{1B5FE58A-5B63-482A-ABDE-2F020C27DD56}"/>
          </ac:picMkLst>
        </pc:picChg>
        <pc:picChg chg="add mod ord">
          <ac:chgData name="Mireia Isabel Ribera Turro" userId="S::ribera@ub.edu::6556bae6-df3e-4acf-aaf5-68c422a2c266" providerId="AD" clId="Web-{F1C821F8-EC9B-7ED6-54C9-F129CCCA3E97}" dt="2019-09-29T16:23:34.258" v="1059"/>
          <ac:picMkLst>
            <pc:docMk/>
            <pc:sldMk cId="3295594428" sldId="308"/>
            <ac:picMk id="6" creationId="{312CC6DF-AE2B-489A-A5E2-D7C520F2EE52}"/>
          </ac:picMkLst>
        </pc:picChg>
      </pc:sldChg>
      <pc:sldChg chg="addSp delSp modSp add ord replId">
        <pc:chgData name="Mireia Isabel Ribera Turro" userId="S::ribera@ub.edu::6556bae6-df3e-4acf-aaf5-68c422a2c266" providerId="AD" clId="Web-{F1C821F8-EC9B-7ED6-54C9-F129CCCA3E97}" dt="2019-09-29T16:29:18.223" v="1125" actId="1076"/>
        <pc:sldMkLst>
          <pc:docMk/>
          <pc:sldMk cId="436250319" sldId="309"/>
        </pc:sldMkLst>
        <pc:spChg chg="mod ord">
          <ac:chgData name="Mireia Isabel Ribera Turro" userId="S::ribera@ub.edu::6556bae6-df3e-4acf-aaf5-68c422a2c266" providerId="AD" clId="Web-{F1C821F8-EC9B-7ED6-54C9-F129CCCA3E97}" dt="2019-09-29T16:27:30.365" v="1107"/>
          <ac:spMkLst>
            <pc:docMk/>
            <pc:sldMk cId="436250319" sldId="309"/>
            <ac:spMk id="2" creationId="{E47EF42E-EF2A-4A59-ACC7-E4A005FBEBBE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24:57.367" v="1080"/>
          <ac:spMkLst>
            <pc:docMk/>
            <pc:sldMk cId="436250319" sldId="309"/>
            <ac:spMk id="4" creationId="{8C819DCB-6DA2-432B-91F6-703785E9B058}"/>
          </ac:spMkLst>
        </pc:spChg>
        <pc:spChg chg="add del mod">
          <ac:chgData name="Mireia Isabel Ribera Turro" userId="S::ribera@ub.edu::6556bae6-df3e-4acf-aaf5-68c422a2c266" providerId="AD" clId="Web-{F1C821F8-EC9B-7ED6-54C9-F129CCCA3E97}" dt="2019-09-29T16:27:16.115" v="1103"/>
          <ac:spMkLst>
            <pc:docMk/>
            <pc:sldMk cId="436250319" sldId="309"/>
            <ac:spMk id="13" creationId="{3CB9140B-AFD4-4D17-B915-C5EA146C6370}"/>
          </ac:spMkLst>
        </pc:spChg>
        <pc:spChg chg="add del ord">
          <ac:chgData name="Mireia Isabel Ribera Turro" userId="S::ribera@ub.edu::6556bae6-df3e-4acf-aaf5-68c422a2c266" providerId="AD" clId="Web-{F1C821F8-EC9B-7ED6-54C9-F129CCCA3E97}" dt="2019-09-29T16:27:27.099" v="1106"/>
          <ac:spMkLst>
            <pc:docMk/>
            <pc:sldMk cId="436250319" sldId="309"/>
            <ac:spMk id="23" creationId="{1E70A317-DCED-4E80-AA2D-467D8702E5CB}"/>
          </ac:spMkLst>
        </pc:spChg>
        <pc:spChg chg="add del ord">
          <ac:chgData name="Mireia Isabel Ribera Turro" userId="S::ribera@ub.edu::6556bae6-df3e-4acf-aaf5-68c422a2c266" providerId="AD" clId="Web-{F1C821F8-EC9B-7ED6-54C9-F129CCCA3E97}" dt="2019-09-29T16:27:33.615" v="1108"/>
          <ac:spMkLst>
            <pc:docMk/>
            <pc:sldMk cId="436250319" sldId="309"/>
            <ac:spMk id="25" creationId="{A6D87845-294F-40CB-BC48-46455460D292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6:26:37.600" v="1096"/>
          <ac:spMkLst>
            <pc:docMk/>
            <pc:sldMk cId="436250319" sldId="309"/>
            <ac:spMk id="29" creationId="{038AD5D9-3E73-4DD3-96A0-FF9FF539B6DA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6:26:37.600" v="1096"/>
          <ac:spMkLst>
            <pc:docMk/>
            <pc:sldMk cId="436250319" sldId="309"/>
            <ac:spMk id="32" creationId="{8C0FE9A7-4DAF-43C6-B6C7-AF2D46FAD324}"/>
          </ac:spMkLst>
        </pc:spChg>
        <pc:spChg chg="add del">
          <ac:chgData name="Mireia Isabel Ribera Turro" userId="S::ribera@ub.edu::6556bae6-df3e-4acf-aaf5-68c422a2c266" providerId="AD" clId="Web-{F1C821F8-EC9B-7ED6-54C9-F129CCCA3E97}" dt="2019-09-29T16:26:37.600" v="1096"/>
          <ac:spMkLst>
            <pc:docMk/>
            <pc:sldMk cId="436250319" sldId="309"/>
            <ac:spMk id="34" creationId="{37D54B6C-87D0-4C03-8335-3955179D2B5B}"/>
          </ac:spMkLst>
        </pc:spChg>
        <pc:picChg chg="add del mod ord">
          <ac:chgData name="Mireia Isabel Ribera Turro" userId="S::ribera@ub.edu::6556bae6-df3e-4acf-aaf5-68c422a2c266" providerId="AD" clId="Web-{F1C821F8-EC9B-7ED6-54C9-F129CCCA3E97}" dt="2019-09-29T16:26:55.928" v="1102"/>
          <ac:picMkLst>
            <pc:docMk/>
            <pc:sldMk cId="436250319" sldId="309"/>
            <ac:picMk id="5" creationId="{E4816BBF-CF83-4668-8B76-2E41849A5777}"/>
          </ac:picMkLst>
        </pc:picChg>
        <pc:picChg chg="del">
          <ac:chgData name="Mireia Isabel Ribera Turro" userId="S::ribera@ub.edu::6556bae6-df3e-4acf-aaf5-68c422a2c266" providerId="AD" clId="Web-{F1C821F8-EC9B-7ED6-54C9-F129CCCA3E97}" dt="2019-09-29T16:24:24.351" v="1079"/>
          <ac:picMkLst>
            <pc:docMk/>
            <pc:sldMk cId="436250319" sldId="309"/>
            <ac:picMk id="6" creationId="{312CC6DF-AE2B-489A-A5E2-D7C520F2EE52}"/>
          </ac:picMkLst>
        </pc:picChg>
        <pc:picChg chg="add mod ord">
          <ac:chgData name="Mireia Isabel Ribera Turro" userId="S::ribera@ub.edu::6556bae6-df3e-4acf-aaf5-68c422a2c266" providerId="AD" clId="Web-{F1C821F8-EC9B-7ED6-54C9-F129CCCA3E97}" dt="2019-09-29T16:28:06.255" v="1115" actId="1076"/>
          <ac:picMkLst>
            <pc:docMk/>
            <pc:sldMk cId="436250319" sldId="309"/>
            <ac:picMk id="8" creationId="{44D23C32-DC00-4ADB-AEEA-C1AEDFC1E845}"/>
          </ac:picMkLst>
        </pc:picChg>
        <pc:picChg chg="add mod modCrop">
          <ac:chgData name="Mireia Isabel Ribera Turro" userId="S::ribera@ub.edu::6556bae6-df3e-4acf-aaf5-68c422a2c266" providerId="AD" clId="Web-{F1C821F8-EC9B-7ED6-54C9-F129CCCA3E97}" dt="2019-09-29T16:28:06.271" v="1116" actId="1076"/>
          <ac:picMkLst>
            <pc:docMk/>
            <pc:sldMk cId="436250319" sldId="309"/>
            <ac:picMk id="10" creationId="{0DED8122-4F6B-4322-A107-2079C113C7A9}"/>
          </ac:picMkLst>
        </pc:picChg>
        <pc:picChg chg="add mod ord modCrop">
          <ac:chgData name="Mireia Isabel Ribera Turro" userId="S::ribera@ub.edu::6556bae6-df3e-4acf-aaf5-68c422a2c266" providerId="AD" clId="Web-{F1C821F8-EC9B-7ED6-54C9-F129CCCA3E97}" dt="2019-09-29T16:29:18.223" v="1125" actId="1076"/>
          <ac:picMkLst>
            <pc:docMk/>
            <pc:sldMk cId="436250319" sldId="309"/>
            <ac:picMk id="14" creationId="{258253D3-2372-4293-84B5-8A0287FE5CDD}"/>
          </ac:picMkLst>
        </pc:picChg>
      </pc:sldChg>
      <pc:sldChg chg="addSp delSp modSp add ord replId">
        <pc:chgData name="Mireia Isabel Ribera Turro" userId="S::ribera@ub.edu::6556bae6-df3e-4acf-aaf5-68c422a2c266" providerId="AD" clId="Web-{F1C821F8-EC9B-7ED6-54C9-F129CCCA3E97}" dt="2019-09-29T16:29:54.019" v="1149"/>
        <pc:sldMkLst>
          <pc:docMk/>
          <pc:sldMk cId="2713912444" sldId="310"/>
        </pc:sldMkLst>
        <pc:spChg chg="mod">
          <ac:chgData name="Mireia Isabel Ribera Turro" userId="S::ribera@ub.edu::6556bae6-df3e-4acf-aaf5-68c422a2c266" providerId="AD" clId="Web-{F1C821F8-EC9B-7ED6-54C9-F129CCCA3E97}" dt="2019-09-29T16:29:52.597" v="1147" actId="20577"/>
          <ac:spMkLst>
            <pc:docMk/>
            <pc:sldMk cId="2713912444" sldId="310"/>
            <ac:spMk id="2" creationId="{E47EF42E-EF2A-4A59-ACC7-E4A005FBEBBE}"/>
          </ac:spMkLst>
        </pc:spChg>
        <pc:spChg chg="add mod">
          <ac:chgData name="Mireia Isabel Ribera Turro" userId="S::ribera@ub.edu::6556bae6-df3e-4acf-aaf5-68c422a2c266" providerId="AD" clId="Web-{F1C821F8-EC9B-7ED6-54C9-F129CCCA3E97}" dt="2019-09-29T16:29:54.019" v="1149"/>
          <ac:spMkLst>
            <pc:docMk/>
            <pc:sldMk cId="2713912444" sldId="310"/>
            <ac:spMk id="4" creationId="{D6F53ED8-1D9D-4091-BA8E-EE630B8B3C99}"/>
          </ac:spMkLst>
        </pc:spChg>
        <pc:picChg chg="del">
          <ac:chgData name="Mireia Isabel Ribera Turro" userId="S::ribera@ub.edu::6556bae6-df3e-4acf-aaf5-68c422a2c266" providerId="AD" clId="Web-{F1C821F8-EC9B-7ED6-54C9-F129CCCA3E97}" dt="2019-09-29T16:29:54.019" v="1149"/>
          <ac:picMkLst>
            <pc:docMk/>
            <pc:sldMk cId="2713912444" sldId="310"/>
            <ac:picMk id="6" creationId="{312CC6DF-AE2B-489A-A5E2-D7C520F2EE52}"/>
          </ac:picMkLst>
        </pc:picChg>
      </pc:sldChg>
    </pc:docChg>
  </pc:docChgLst>
  <pc:docChgLst>
    <pc:chgData name="Mireia Isabel Ribera Turro" userId="S::ribera@ub.edu::6556bae6-df3e-4acf-aaf5-68c422a2c266" providerId="AD" clId="Web-{E0DAA468-D994-492B-BF5B-4CF0222D542F}"/>
    <pc:docChg chg="addSld delSld modSld sldOrd addMainMaster delMainMaster">
      <pc:chgData name="Mireia Isabel Ribera Turro" userId="S::ribera@ub.edu::6556bae6-df3e-4acf-aaf5-68c422a2c266" providerId="AD" clId="Web-{E0DAA468-D994-492B-BF5B-4CF0222D542F}" dt="2019-09-28T18:20:03.765" v="3139"/>
      <pc:docMkLst>
        <pc:docMk/>
      </pc:docMkLst>
      <pc:sldChg chg="addSp modSp mod setBg modClrScheme chgLayout">
        <pc:chgData name="Mireia Isabel Ribera Turro" userId="S::ribera@ub.edu::6556bae6-df3e-4acf-aaf5-68c422a2c266" providerId="AD" clId="Web-{E0DAA468-D994-492B-BF5B-4CF0222D542F}" dt="2019-09-28T17:06:26.788" v="58"/>
        <pc:sldMkLst>
          <pc:docMk/>
          <pc:sldMk cId="2406273178" sldId="256"/>
        </pc:sldMkLst>
        <pc:spChg chg="mod">
          <ac:chgData name="Mireia Isabel Ribera Turro" userId="S::ribera@ub.edu::6556bae6-df3e-4acf-aaf5-68c422a2c266" providerId="AD" clId="Web-{E0DAA468-D994-492B-BF5B-4CF0222D542F}" dt="2019-09-28T17:06:26.788" v="58"/>
          <ac:spMkLst>
            <pc:docMk/>
            <pc:sldMk cId="2406273178" sldId="256"/>
            <ac:spMk id="2" creationId="{00000000-0000-0000-0000-000000000000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06:26.788" v="58"/>
          <ac:spMkLst>
            <pc:docMk/>
            <pc:sldMk cId="2406273178" sldId="256"/>
            <ac:spMk id="3" creationId="{00000000-0000-0000-0000-000000000000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7:06:26.788" v="58"/>
          <ac:spMkLst>
            <pc:docMk/>
            <pc:sldMk cId="2406273178" sldId="256"/>
            <ac:spMk id="9" creationId="{608EAA06-5488-416B-B2B2-E55213011012}"/>
          </ac:spMkLst>
        </pc:spChg>
        <pc:picChg chg="add">
          <ac:chgData name="Mireia Isabel Ribera Turro" userId="S::ribera@ub.edu::6556bae6-df3e-4acf-aaf5-68c422a2c266" providerId="AD" clId="Web-{E0DAA468-D994-492B-BF5B-4CF0222D542F}" dt="2019-09-28T17:06:26.788" v="58"/>
          <ac:picMkLst>
            <pc:docMk/>
            <pc:sldMk cId="2406273178" sldId="256"/>
            <ac:picMk id="4" creationId="{25FFA1FE-B3D3-44FC-B386-B89BF6C489E8}"/>
          </ac:picMkLst>
        </pc:pic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57:55.641" v="2454" actId="20577"/>
        <pc:sldMkLst>
          <pc:docMk/>
          <pc:sldMk cId="734841479" sldId="257"/>
        </pc:sldMkLst>
        <pc:spChg chg="mod">
          <ac:chgData name="Mireia Isabel Ribera Turro" userId="S::ribera@ub.edu::6556bae6-df3e-4acf-aaf5-68c422a2c266" providerId="AD" clId="Web-{E0DAA468-D994-492B-BF5B-4CF0222D542F}" dt="2019-09-28T17:17:26.979" v="311"/>
          <ac:spMkLst>
            <pc:docMk/>
            <pc:sldMk cId="734841479" sldId="257"/>
            <ac:spMk id="2" creationId="{AA986135-31CE-4B25-A759-C815F9C85E0C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7:08:11.675" v="90"/>
          <ac:spMkLst>
            <pc:docMk/>
            <pc:sldMk cId="734841479" sldId="257"/>
            <ac:spMk id="3" creationId="{D385C453-1BBB-43A0-AFE8-A186366D2560}"/>
          </ac:spMkLst>
        </pc:spChg>
        <pc:graphicFrameChg chg="add mod ord modGraphic">
          <ac:chgData name="Mireia Isabel Ribera Turro" userId="S::ribera@ub.edu::6556bae6-df3e-4acf-aaf5-68c422a2c266" providerId="AD" clId="Web-{E0DAA468-D994-492B-BF5B-4CF0222D542F}" dt="2019-09-28T17:57:55.641" v="2454" actId="20577"/>
          <ac:graphicFrameMkLst>
            <pc:docMk/>
            <pc:sldMk cId="734841479" sldId="257"/>
            <ac:graphicFrameMk id="4" creationId="{42F738B7-E8AE-45B3-BB9A-9B3B8984C2EC}"/>
          </ac:graphicFrameMkLst>
        </pc:graphicFrame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32:25.897" v="1301"/>
        <pc:sldMkLst>
          <pc:docMk/>
          <pc:sldMk cId="4207381881" sldId="258"/>
        </pc:sldMkLst>
        <pc:spChg chg="mod">
          <ac:chgData name="Mireia Isabel Ribera Turro" userId="S::ribera@ub.edu::6556bae6-df3e-4acf-aaf5-68c422a2c266" providerId="AD" clId="Web-{E0DAA468-D994-492B-BF5B-4CF0222D542F}" dt="2019-09-28T17:17:03.776" v="302" actId="20577"/>
          <ac:spMkLst>
            <pc:docMk/>
            <pc:sldMk cId="4207381881" sldId="258"/>
            <ac:spMk id="2" creationId="{C909FFE0-A770-4366-B28B-376C8AA547A5}"/>
          </ac:spMkLst>
        </pc:spChg>
        <pc:spChg chg="del mod">
          <ac:chgData name="Mireia Isabel Ribera Turro" userId="S::ribera@ub.edu::6556bae6-df3e-4acf-aaf5-68c422a2c266" providerId="AD" clId="Web-{E0DAA468-D994-492B-BF5B-4CF0222D542F}" dt="2019-09-28T17:16:42.416" v="297"/>
          <ac:spMkLst>
            <pc:docMk/>
            <pc:sldMk cId="4207381881" sldId="258"/>
            <ac:spMk id="3" creationId="{8B36C261-1224-441E-AE74-60A721FAA310}"/>
          </ac:spMkLst>
        </pc:spChg>
        <pc:graphicFrameChg chg="add mod modGraphic">
          <ac:chgData name="Mireia Isabel Ribera Turro" userId="S::ribera@ub.edu::6556bae6-df3e-4acf-aaf5-68c422a2c266" providerId="AD" clId="Web-{E0DAA468-D994-492B-BF5B-4CF0222D542F}" dt="2019-09-28T17:32:25.897" v="1301"/>
          <ac:graphicFrameMkLst>
            <pc:docMk/>
            <pc:sldMk cId="4207381881" sldId="258"/>
            <ac:graphicFrameMk id="5" creationId="{5958EC49-634B-4035-A83C-1F28C3193288}"/>
          </ac:graphicFrameMkLst>
        </pc:graphicFrameChg>
      </pc:sldChg>
      <pc:sldChg chg="modSp add del replId">
        <pc:chgData name="Mireia Isabel Ribera Turro" userId="S::ribera@ub.edu::6556bae6-df3e-4acf-aaf5-68c422a2c266" providerId="AD" clId="Web-{E0DAA468-D994-492B-BF5B-4CF0222D542F}" dt="2019-09-28T17:17:15.666" v="309"/>
        <pc:sldMkLst>
          <pc:docMk/>
          <pc:sldMk cId="12243604" sldId="259"/>
        </pc:sldMkLst>
        <pc:spChg chg="mod">
          <ac:chgData name="Mireia Isabel Ribera Turro" userId="S::ribera@ub.edu::6556bae6-df3e-4acf-aaf5-68c422a2c266" providerId="AD" clId="Web-{E0DAA468-D994-492B-BF5B-4CF0222D542F}" dt="2019-09-28T17:17:11.354" v="307" actId="20577"/>
          <ac:spMkLst>
            <pc:docMk/>
            <pc:sldMk cId="12243604" sldId="259"/>
            <ac:spMk id="2" creationId="{C909FFE0-A770-4366-B28B-376C8AA547A5}"/>
          </ac:spMkLst>
        </pc:spChg>
      </pc:sldChg>
      <pc:sldChg chg="addSp delSp modSp new mod ord setBg">
        <pc:chgData name="Mireia Isabel Ribera Turro" userId="S::ribera@ub.edu::6556bae6-df3e-4acf-aaf5-68c422a2c266" providerId="AD" clId="Web-{E0DAA468-D994-492B-BF5B-4CF0222D542F}" dt="2019-09-28T17:32:40.897" v="1302"/>
        <pc:sldMkLst>
          <pc:docMk/>
          <pc:sldMk cId="3295171283" sldId="259"/>
        </pc:sldMkLst>
        <pc:spChg chg="mod">
          <ac:chgData name="Mireia Isabel Ribera Turro" userId="S::ribera@ub.edu::6556bae6-df3e-4acf-aaf5-68c422a2c266" providerId="AD" clId="Web-{E0DAA468-D994-492B-BF5B-4CF0222D542F}" dt="2019-09-28T17:21:21.076" v="510"/>
          <ac:spMkLst>
            <pc:docMk/>
            <pc:sldMk cId="3295171283" sldId="259"/>
            <ac:spMk id="2" creationId="{7665F84C-123D-432C-AFF2-D1F724E59B6D}"/>
          </ac:spMkLst>
        </pc:spChg>
        <pc:spChg chg="del mod">
          <ac:chgData name="Mireia Isabel Ribera Turro" userId="S::ribera@ub.edu::6556bae6-df3e-4acf-aaf5-68c422a2c266" providerId="AD" clId="Web-{E0DAA468-D994-492B-BF5B-4CF0222D542F}" dt="2019-09-28T17:18:22.997" v="349"/>
          <ac:spMkLst>
            <pc:docMk/>
            <pc:sldMk cId="3295171283" sldId="259"/>
            <ac:spMk id="3" creationId="{4F338D08-09C8-4C1A-BC34-D09DBF9E2485}"/>
          </ac:spMkLst>
        </pc:spChg>
        <pc:graphicFrameChg chg="add mod modGraphic">
          <ac:chgData name="Mireia Isabel Ribera Turro" userId="S::ribera@ub.edu::6556bae6-df3e-4acf-aaf5-68c422a2c266" providerId="AD" clId="Web-{E0DAA468-D994-492B-BF5B-4CF0222D542F}" dt="2019-09-28T17:32:40.897" v="1302"/>
          <ac:graphicFrameMkLst>
            <pc:docMk/>
            <pc:sldMk cId="3295171283" sldId="259"/>
            <ac:graphicFrameMk id="5" creationId="{08CADD60-F930-4BED-8711-58E2D83D3823}"/>
          </ac:graphicFrameMkLst>
        </pc:graphicFrameChg>
        <pc:picChg chg="add del">
          <ac:chgData name="Mireia Isabel Ribera Turro" userId="S::ribera@ub.edu::6556bae6-df3e-4acf-aaf5-68c422a2c266" providerId="AD" clId="Web-{E0DAA468-D994-492B-BF5B-4CF0222D542F}" dt="2019-09-28T17:21:21.076" v="510"/>
          <ac:picMkLst>
            <pc:docMk/>
            <pc:sldMk cId="3295171283" sldId="259"/>
            <ac:picMk id="10" creationId="{82AABC82-C2D1-4340-A6DF-6E73DF06FCAC}"/>
          </ac:picMkLst>
        </pc:pic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41:34.705" v="1779" actId="20577"/>
        <pc:sldMkLst>
          <pc:docMk/>
          <pc:sldMk cId="2604414454" sldId="260"/>
        </pc:sldMkLst>
        <pc:spChg chg="mod">
          <ac:chgData name="Mireia Isabel Ribera Turro" userId="S::ribera@ub.edu::6556bae6-df3e-4acf-aaf5-68c422a2c266" providerId="AD" clId="Web-{E0DAA468-D994-492B-BF5B-4CF0222D542F}" dt="2019-09-28T17:21:39.514" v="515" actId="20577"/>
          <ac:spMkLst>
            <pc:docMk/>
            <pc:sldMk cId="2604414454" sldId="260"/>
            <ac:spMk id="2" creationId="{F3C085EE-2592-4592-929C-7C4BB47867C3}"/>
          </ac:spMkLst>
        </pc:spChg>
        <pc:spChg chg="add del mod">
          <ac:chgData name="Mireia Isabel Ribera Turro" userId="S::ribera@ub.edu::6556bae6-df3e-4acf-aaf5-68c422a2c266" providerId="AD" clId="Web-{E0DAA468-D994-492B-BF5B-4CF0222D542F}" dt="2019-09-28T17:20:39.451" v="507"/>
          <ac:spMkLst>
            <pc:docMk/>
            <pc:sldMk cId="2604414454" sldId="260"/>
            <ac:spMk id="3" creationId="{A6D9277C-684A-4113-BC84-EADEECB4E565}"/>
          </ac:spMkLst>
        </pc:spChg>
        <pc:graphicFrameChg chg="add del">
          <ac:chgData name="Mireia Isabel Ribera Turro" userId="S::ribera@ub.edu::6556bae6-df3e-4acf-aaf5-68c422a2c266" providerId="AD" clId="Web-{E0DAA468-D994-492B-BF5B-4CF0222D542F}" dt="2019-09-28T17:20:35.185" v="504"/>
          <ac:graphicFrameMkLst>
            <pc:docMk/>
            <pc:sldMk cId="2604414454" sldId="260"/>
            <ac:graphicFrameMk id="5" creationId="{7A604D7D-38B9-49D7-A5EF-0E77A6CF1972}"/>
          </ac:graphicFrameMkLst>
        </pc:graphicFrameChg>
        <pc:graphicFrameChg chg="add del">
          <ac:chgData name="Mireia Isabel Ribera Turro" userId="S::ribera@ub.edu::6556bae6-df3e-4acf-aaf5-68c422a2c266" providerId="AD" clId="Web-{E0DAA468-D994-492B-BF5B-4CF0222D542F}" dt="2019-09-28T17:20:39.310" v="506"/>
          <ac:graphicFrameMkLst>
            <pc:docMk/>
            <pc:sldMk cId="2604414454" sldId="260"/>
            <ac:graphicFrameMk id="7" creationId="{C4AD036D-C0ED-436D-A9C4-C533EDE63E56}"/>
          </ac:graphicFrameMkLst>
        </pc:graphicFrameChg>
        <pc:graphicFrameChg chg="add modGraphic">
          <ac:chgData name="Mireia Isabel Ribera Turro" userId="S::ribera@ub.edu::6556bae6-df3e-4acf-aaf5-68c422a2c266" providerId="AD" clId="Web-{E0DAA468-D994-492B-BF5B-4CF0222D542F}" dt="2019-09-28T17:41:34.705" v="1779" actId="20577"/>
          <ac:graphicFrameMkLst>
            <pc:docMk/>
            <pc:sldMk cId="2604414454" sldId="260"/>
            <ac:graphicFrameMk id="9" creationId="{7A604D7D-38B9-49D7-A5EF-0E77A6CF1972}"/>
          </ac:graphicFrameMkLst>
        </pc:graphicFrameChg>
        <pc:picChg chg="add del">
          <ac:chgData name="Mireia Isabel Ribera Turro" userId="S::ribera@ub.edu::6556bae6-df3e-4acf-aaf5-68c422a2c266" providerId="AD" clId="Web-{E0DAA468-D994-492B-BF5B-4CF0222D542F}" dt="2019-09-28T17:20:39.310" v="506"/>
          <ac:picMkLst>
            <pc:docMk/>
            <pc:sldMk cId="2604414454" sldId="260"/>
            <ac:picMk id="6" creationId="{82AABC82-C2D1-4340-A6DF-6E73DF06FCAC}"/>
          </ac:picMkLst>
        </pc:picChg>
        <pc:picChg chg="add">
          <ac:chgData name="Mireia Isabel Ribera Turro" userId="S::ribera@ub.edu::6556bae6-df3e-4acf-aaf5-68c422a2c266" providerId="AD" clId="Web-{E0DAA468-D994-492B-BF5B-4CF0222D542F}" dt="2019-09-28T17:20:39.451" v="507"/>
          <ac:picMkLst>
            <pc:docMk/>
            <pc:sldMk cId="2604414454" sldId="260"/>
            <ac:picMk id="8" creationId="{82AABC82-C2D1-4340-A6DF-6E73DF06FCAC}"/>
          </ac:picMkLst>
        </pc:picChg>
        <pc:picChg chg="add del">
          <ac:chgData name="Mireia Isabel Ribera Turro" userId="S::ribera@ub.edu::6556bae6-df3e-4acf-aaf5-68c422a2c266" providerId="AD" clId="Web-{E0DAA468-D994-492B-BF5B-4CF0222D542F}" dt="2019-09-28T17:20:35.185" v="504"/>
          <ac:picMkLst>
            <pc:docMk/>
            <pc:sldMk cId="2604414454" sldId="260"/>
            <ac:picMk id="10" creationId="{82AABC82-C2D1-4340-A6DF-6E73DF06FCAC}"/>
          </ac:picMkLst>
        </pc:pic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22:29.202" v="649"/>
        <pc:sldMkLst>
          <pc:docMk/>
          <pc:sldMk cId="126046843" sldId="261"/>
        </pc:sldMkLst>
        <pc:spChg chg="mod">
          <ac:chgData name="Mireia Isabel Ribera Turro" userId="S::ribera@ub.edu::6556bae6-df3e-4acf-aaf5-68c422a2c266" providerId="AD" clId="Web-{E0DAA468-D994-492B-BF5B-4CF0222D542F}" dt="2019-09-28T17:22:29.202" v="649"/>
          <ac:spMkLst>
            <pc:docMk/>
            <pc:sldMk cId="126046843" sldId="261"/>
            <ac:spMk id="2" creationId="{11D9C2EC-E1DD-43CD-8C7E-7D012FDEA0DD}"/>
          </ac:spMkLst>
        </pc:spChg>
        <pc:spChg chg="del mod">
          <ac:chgData name="Mireia Isabel Ribera Turro" userId="S::ribera@ub.edu::6556bae6-df3e-4acf-aaf5-68c422a2c266" providerId="AD" clId="Web-{E0DAA468-D994-492B-BF5B-4CF0222D542F}" dt="2019-09-28T17:22:29.202" v="649"/>
          <ac:spMkLst>
            <pc:docMk/>
            <pc:sldMk cId="126046843" sldId="261"/>
            <ac:spMk id="3" creationId="{40B5F627-A7FA-40E2-9C0F-C6D5F228EB7B}"/>
          </ac:spMkLst>
        </pc:spChg>
        <pc:graphicFrameChg chg="add">
          <ac:chgData name="Mireia Isabel Ribera Turro" userId="S::ribera@ub.edu::6556bae6-df3e-4acf-aaf5-68c422a2c266" providerId="AD" clId="Web-{E0DAA468-D994-492B-BF5B-4CF0222D542F}" dt="2019-09-28T17:22:29.202" v="649"/>
          <ac:graphicFrameMkLst>
            <pc:docMk/>
            <pc:sldMk cId="126046843" sldId="261"/>
            <ac:graphicFrameMk id="5" creationId="{024CFC3D-CAEC-477D-8FA2-AFA7B1ACC329}"/>
          </ac:graphicFrameMkLst>
        </pc:graphicFrameChg>
        <pc:picChg chg="add">
          <ac:chgData name="Mireia Isabel Ribera Turro" userId="S::ribera@ub.edu::6556bae6-df3e-4acf-aaf5-68c422a2c266" providerId="AD" clId="Web-{E0DAA468-D994-492B-BF5B-4CF0222D542F}" dt="2019-09-28T17:22:29.202" v="649"/>
          <ac:picMkLst>
            <pc:docMk/>
            <pc:sldMk cId="126046843" sldId="261"/>
            <ac:picMk id="10" creationId="{82AABC82-C2D1-4340-A6DF-6E73DF06FCAC}"/>
          </ac:picMkLst>
        </pc:pic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40:20.530" v="1766" actId="20577"/>
        <pc:sldMkLst>
          <pc:docMk/>
          <pc:sldMk cId="4049150818" sldId="262"/>
        </pc:sldMkLst>
        <pc:spChg chg="mod">
          <ac:chgData name="Mireia Isabel Ribera Turro" userId="S::ribera@ub.edu::6556bae6-df3e-4acf-aaf5-68c422a2c266" providerId="AD" clId="Web-{E0DAA468-D994-492B-BF5B-4CF0222D542F}" dt="2019-09-28T17:25:58.952" v="881"/>
          <ac:spMkLst>
            <pc:docMk/>
            <pc:sldMk cId="4049150818" sldId="262"/>
            <ac:spMk id="2" creationId="{D98B57B4-F1DC-4F49-A944-448A911E47D7}"/>
          </ac:spMkLst>
        </pc:spChg>
        <pc:spChg chg="add del mod">
          <ac:chgData name="Mireia Isabel Ribera Turro" userId="S::ribera@ub.edu::6556bae6-df3e-4acf-aaf5-68c422a2c266" providerId="AD" clId="Web-{E0DAA468-D994-492B-BF5B-4CF0222D542F}" dt="2019-09-28T17:25:58.952" v="881"/>
          <ac:spMkLst>
            <pc:docMk/>
            <pc:sldMk cId="4049150818" sldId="262"/>
            <ac:spMk id="3" creationId="{4BB9D6D5-41E5-4132-96A7-CB96FA0851A5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25:58.796" v="880"/>
          <ac:spMkLst>
            <pc:docMk/>
            <pc:sldMk cId="4049150818" sldId="262"/>
            <ac:spMk id="6" creationId="{95CB840F-8E41-4CA5-B79B-25CC80AD234A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25:41.639" v="876"/>
          <ac:spMkLst>
            <pc:docMk/>
            <pc:sldMk cId="4049150818" sldId="262"/>
            <ac:spMk id="10" creationId="{95CB840F-8E41-4CA5-B79B-25CC80AD234A}"/>
          </ac:spMkLst>
        </pc:spChg>
        <pc:graphicFrameChg chg="add del">
          <ac:chgData name="Mireia Isabel Ribera Turro" userId="S::ribera@ub.edu::6556bae6-df3e-4acf-aaf5-68c422a2c266" providerId="AD" clId="Web-{E0DAA468-D994-492B-BF5B-4CF0222D542F}" dt="2019-09-28T17:25:49.733" v="878"/>
          <ac:graphicFrameMkLst>
            <pc:docMk/>
            <pc:sldMk cId="4049150818" sldId="262"/>
            <ac:graphicFrameMk id="5" creationId="{582E02FB-D2EB-4D8D-B273-C22F7280E817}"/>
          </ac:graphicFrameMkLst>
        </pc:graphicFrameChg>
        <pc:graphicFrameChg chg="add modGraphic">
          <ac:chgData name="Mireia Isabel Ribera Turro" userId="S::ribera@ub.edu::6556bae6-df3e-4acf-aaf5-68c422a2c266" providerId="AD" clId="Web-{E0DAA468-D994-492B-BF5B-4CF0222D542F}" dt="2019-09-28T17:40:20.530" v="1766" actId="20577"/>
          <ac:graphicFrameMkLst>
            <pc:docMk/>
            <pc:sldMk cId="4049150818" sldId="262"/>
            <ac:graphicFrameMk id="9" creationId="{582E02FB-D2EB-4D8D-B273-C22F7280E817}"/>
          </ac:graphicFrameMkLst>
        </pc:graphicFrameChg>
        <pc:picChg chg="add del">
          <ac:chgData name="Mireia Isabel Ribera Turro" userId="S::ribera@ub.edu::6556bae6-df3e-4acf-aaf5-68c422a2c266" providerId="AD" clId="Web-{E0DAA468-D994-492B-BF5B-4CF0222D542F}" dt="2019-09-28T17:25:41.639" v="876"/>
          <ac:picMkLst>
            <pc:docMk/>
            <pc:sldMk cId="4049150818" sldId="262"/>
            <ac:picMk id="7" creationId="{F1E4E950-1DA1-4245-BF4D-DDF52DA68CB4}"/>
          </ac:picMkLst>
        </pc:picChg>
        <pc:picChg chg="add del">
          <ac:chgData name="Mireia Isabel Ribera Turro" userId="S::ribera@ub.edu::6556bae6-df3e-4acf-aaf5-68c422a2c266" providerId="AD" clId="Web-{E0DAA468-D994-492B-BF5B-4CF0222D542F}" dt="2019-09-28T17:25:58.796" v="880"/>
          <ac:picMkLst>
            <pc:docMk/>
            <pc:sldMk cId="4049150818" sldId="262"/>
            <ac:picMk id="8" creationId="{F1E4E950-1DA1-4245-BF4D-DDF52DA68CB4}"/>
          </ac:picMkLst>
        </pc:pic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45:12.881" v="2072"/>
        <pc:sldMkLst>
          <pc:docMk/>
          <pc:sldMk cId="989654646" sldId="263"/>
        </pc:sldMkLst>
        <pc:spChg chg="mod ord">
          <ac:chgData name="Mireia Isabel Ribera Turro" userId="S::ribera@ub.edu::6556bae6-df3e-4acf-aaf5-68c422a2c266" providerId="AD" clId="Web-{E0DAA468-D994-492B-BF5B-4CF0222D542F}" dt="2019-09-28T17:44:48.128" v="2071"/>
          <ac:spMkLst>
            <pc:docMk/>
            <pc:sldMk cId="989654646" sldId="263"/>
            <ac:spMk id="2" creationId="{21EE6EEF-D866-459F-AD73-AA40B65A11D1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7:43:22.784" v="2061"/>
          <ac:spMkLst>
            <pc:docMk/>
            <pc:sldMk cId="989654646" sldId="263"/>
            <ac:spMk id="3" creationId="{BC91A549-FAE8-43B9-8DE5-D062576E5CA2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44:20.112" v="2067"/>
          <ac:spMkLst>
            <pc:docMk/>
            <pc:sldMk cId="989654646" sldId="263"/>
            <ac:spMk id="6" creationId="{D30579BA-22EC-41CB-82B7-65D5DFCA603C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44:20.112" v="2067"/>
          <ac:spMkLst>
            <pc:docMk/>
            <pc:sldMk cId="989654646" sldId="263"/>
            <ac:spMk id="7" creationId="{FE469E50-3893-4ED6-92BA-2985C32B0CA6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44:48.128" v="2071"/>
          <ac:spMkLst>
            <pc:docMk/>
            <pc:sldMk cId="989654646" sldId="263"/>
            <ac:spMk id="8" creationId="{AE76A8AB-D6CC-4F76-87E2-71326993FA1A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44:14.034" v="2065"/>
          <ac:spMkLst>
            <pc:docMk/>
            <pc:sldMk cId="989654646" sldId="263"/>
            <ac:spMk id="9" creationId="{72CA733A-8D25-4E63-8273-CC14052E0E8A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44:48.128" v="2071"/>
          <ac:spMkLst>
            <pc:docMk/>
            <pc:sldMk cId="989654646" sldId="263"/>
            <ac:spMk id="10" creationId="{37D54B6C-87D0-4C03-8335-3955179D2B5B}"/>
          </ac:spMkLst>
        </pc:spChg>
        <pc:picChg chg="add mod ord">
          <ac:chgData name="Mireia Isabel Ribera Turro" userId="S::ribera@ub.edu::6556bae6-df3e-4acf-aaf5-68c422a2c266" providerId="AD" clId="Web-{E0DAA468-D994-492B-BF5B-4CF0222D542F}" dt="2019-09-28T17:44:48.128" v="2071"/>
          <ac:picMkLst>
            <pc:docMk/>
            <pc:sldMk cId="989654646" sldId="263"/>
            <ac:picMk id="4" creationId="{82A4E788-8096-4811-92DE-3F737A86F5CB}"/>
          </ac:picMkLst>
        </pc:picChg>
        <pc:picChg chg="add del">
          <ac:chgData name="Mireia Isabel Ribera Turro" userId="S::ribera@ub.edu::6556bae6-df3e-4acf-aaf5-68c422a2c266" providerId="AD" clId="Web-{E0DAA468-D994-492B-BF5B-4CF0222D542F}" dt="2019-09-28T17:44:14.034" v="2065"/>
          <ac:picMkLst>
            <pc:docMk/>
            <pc:sldMk cId="989654646" sldId="263"/>
            <ac:picMk id="11" creationId="{2BFB581C-2142-4222-9A3B-905AD6C09535}"/>
          </ac:picMkLst>
        </pc:picChg>
      </pc:sldChg>
      <pc:sldChg chg="modSp new ord">
        <pc:chgData name="Mireia Isabel Ribera Turro" userId="S::ribera@ub.edu::6556bae6-df3e-4acf-aaf5-68c422a2c266" providerId="AD" clId="Web-{E0DAA468-D994-492B-BF5B-4CF0222D542F}" dt="2019-09-28T17:43:09.658" v="2059" actId="20577"/>
        <pc:sldMkLst>
          <pc:docMk/>
          <pc:sldMk cId="3580698463" sldId="264"/>
        </pc:sldMkLst>
        <pc:spChg chg="mod">
          <ac:chgData name="Mireia Isabel Ribera Turro" userId="S::ribera@ub.edu::6556bae6-df3e-4acf-aaf5-68c422a2c266" providerId="AD" clId="Web-{E0DAA468-D994-492B-BF5B-4CF0222D542F}" dt="2019-09-28T17:27:26.533" v="913" actId="20577"/>
          <ac:spMkLst>
            <pc:docMk/>
            <pc:sldMk cId="3580698463" sldId="264"/>
            <ac:spMk id="2" creationId="{CB270C84-EBE4-4B74-95FE-6EBF709D3DD5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43:09.658" v="2059" actId="20577"/>
          <ac:spMkLst>
            <pc:docMk/>
            <pc:sldMk cId="3580698463" sldId="264"/>
            <ac:spMk id="3" creationId="{CCE15F87-3421-4EA5-90F1-088C40665BA5}"/>
          </ac:spMkLst>
        </pc:spChg>
      </pc:sldChg>
      <pc:sldChg chg="modSp new">
        <pc:chgData name="Mireia Isabel Ribera Turro" userId="S::ribera@ub.edu::6556bae6-df3e-4acf-aaf5-68c422a2c266" providerId="AD" clId="Web-{E0DAA468-D994-492B-BF5B-4CF0222D542F}" dt="2019-09-28T17:56:36.609" v="2426" actId="20577"/>
        <pc:sldMkLst>
          <pc:docMk/>
          <pc:sldMk cId="1852075297" sldId="265"/>
        </pc:sldMkLst>
        <pc:spChg chg="mod">
          <ac:chgData name="Mireia Isabel Ribera Turro" userId="S::ribera@ub.edu::6556bae6-df3e-4acf-aaf5-68c422a2c266" providerId="AD" clId="Web-{E0DAA468-D994-492B-BF5B-4CF0222D542F}" dt="2019-09-28T17:28:28.268" v="986" actId="20577"/>
          <ac:spMkLst>
            <pc:docMk/>
            <pc:sldMk cId="1852075297" sldId="265"/>
            <ac:spMk id="2" creationId="{1FA7DF54-EA4C-4A36-94E8-661A1B9BA6F7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56:36.609" v="2426" actId="20577"/>
          <ac:spMkLst>
            <pc:docMk/>
            <pc:sldMk cId="1852075297" sldId="265"/>
            <ac:spMk id="3" creationId="{26DD605D-0A58-4076-94A6-C9A5C9D8EB13}"/>
          </ac:spMkLst>
        </pc:spChg>
      </pc:sldChg>
      <pc:sldChg chg="addSp delSp modSp new mod setBg setClrOvrMap">
        <pc:chgData name="Mireia Isabel Ribera Turro" userId="S::ribera@ub.edu::6556bae6-df3e-4acf-aaf5-68c422a2c266" providerId="AD" clId="Web-{E0DAA468-D994-492B-BF5B-4CF0222D542F}" dt="2019-09-28T17:35:15.557" v="1434" actId="20577"/>
        <pc:sldMkLst>
          <pc:docMk/>
          <pc:sldMk cId="326937159" sldId="266"/>
        </pc:sldMkLst>
        <pc:spChg chg="mod">
          <ac:chgData name="Mireia Isabel Ribera Turro" userId="S::ribera@ub.edu::6556bae6-df3e-4acf-aaf5-68c422a2c266" providerId="AD" clId="Web-{E0DAA468-D994-492B-BF5B-4CF0222D542F}" dt="2019-09-28T17:29:22.690" v="1022"/>
          <ac:spMkLst>
            <pc:docMk/>
            <pc:sldMk cId="326937159" sldId="266"/>
            <ac:spMk id="2" creationId="{6B0DDACC-15F8-43AB-9FAE-7F605EF9DAD3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35:15.557" v="1434" actId="20577"/>
          <ac:spMkLst>
            <pc:docMk/>
            <pc:sldMk cId="326937159" sldId="266"/>
            <ac:spMk id="3" creationId="{8B4C6132-74E7-4E3E-BBEF-694838954101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7:29:22.690" v="1022"/>
          <ac:spMkLst>
            <pc:docMk/>
            <pc:sldMk cId="326937159" sldId="266"/>
            <ac:spMk id="5" creationId="{7CFAC9FD-BAD6-47B4-9C11-BE23CEAC750B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7:29:22.690" v="1022"/>
          <ac:spMkLst>
            <pc:docMk/>
            <pc:sldMk cId="326937159" sldId="266"/>
            <ac:spMk id="6" creationId="{45B67B9C-9B45-4084-9BB5-187071EE9A61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29:22.690" v="1021"/>
          <ac:spMkLst>
            <pc:docMk/>
            <pc:sldMk cId="326937159" sldId="266"/>
            <ac:spMk id="8" creationId="{1C3D9BD5-A493-4B97-963D-60135D533822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29:22.690" v="1021"/>
          <ac:spMkLst>
            <pc:docMk/>
            <pc:sldMk cId="326937159" sldId="266"/>
            <ac:spMk id="10" creationId="{1F759AF4-E342-4E60-8A32-C44A328F2F42}"/>
          </ac:spMkLst>
        </pc:spChg>
        <pc:cxnChg chg="add del">
          <ac:chgData name="Mireia Isabel Ribera Turro" userId="S::ribera@ub.edu::6556bae6-df3e-4acf-aaf5-68c422a2c266" providerId="AD" clId="Web-{E0DAA468-D994-492B-BF5B-4CF0222D542F}" dt="2019-09-28T17:29:22.690" v="1021"/>
          <ac:cxnSpMkLst>
            <pc:docMk/>
            <pc:sldMk cId="326937159" sldId="266"/>
            <ac:cxnSpMk id="12" creationId="{A49B2805-6469-407A-A68A-BB85AC8A8596}"/>
          </ac:cxnSpMkLst>
        </pc:cxnChg>
      </pc:sldChg>
      <pc:sldChg chg="modSp new">
        <pc:chgData name="Mireia Isabel Ribera Turro" userId="S::ribera@ub.edu::6556bae6-df3e-4acf-aaf5-68c422a2c266" providerId="AD" clId="Web-{E0DAA468-D994-492B-BF5B-4CF0222D542F}" dt="2019-09-28T17:31:08.865" v="1265" actId="20577"/>
        <pc:sldMkLst>
          <pc:docMk/>
          <pc:sldMk cId="25183927" sldId="267"/>
        </pc:sldMkLst>
        <pc:spChg chg="mod">
          <ac:chgData name="Mireia Isabel Ribera Turro" userId="S::ribera@ub.edu::6556bae6-df3e-4acf-aaf5-68c422a2c266" providerId="AD" clId="Web-{E0DAA468-D994-492B-BF5B-4CF0222D542F}" dt="2019-09-28T17:30:13.896" v="1032" actId="20577"/>
          <ac:spMkLst>
            <pc:docMk/>
            <pc:sldMk cId="25183927" sldId="267"/>
            <ac:spMk id="2" creationId="{99303A29-0CF7-4AC3-8051-14172C2383F8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31:08.865" v="1265" actId="20577"/>
          <ac:spMkLst>
            <pc:docMk/>
            <pc:sldMk cId="25183927" sldId="267"/>
            <ac:spMk id="3" creationId="{18F8A786-6541-405A-858F-DE2322B81BD5}"/>
          </ac:spMkLst>
        </pc:spChg>
      </pc:sldChg>
      <pc:sldChg chg="addSp delSp modSp new mod setBg">
        <pc:chgData name="Mireia Isabel Ribera Turro" userId="S::ribera@ub.edu::6556bae6-df3e-4acf-aaf5-68c422a2c266" providerId="AD" clId="Web-{E0DAA468-D994-492B-BF5B-4CF0222D542F}" dt="2019-09-28T17:36:37.120" v="1508" actId="20577"/>
        <pc:sldMkLst>
          <pc:docMk/>
          <pc:sldMk cId="3612771281" sldId="268"/>
        </pc:sldMkLst>
        <pc:spChg chg="mod">
          <ac:chgData name="Mireia Isabel Ribera Turro" userId="S::ribera@ub.edu::6556bae6-df3e-4acf-aaf5-68c422a2c266" providerId="AD" clId="Web-{E0DAA468-D994-492B-BF5B-4CF0222D542F}" dt="2019-09-28T17:36:37.120" v="1508" actId="20577"/>
          <ac:spMkLst>
            <pc:docMk/>
            <pc:sldMk cId="3612771281" sldId="268"/>
            <ac:spMk id="2" creationId="{6CCB4948-C7ED-4A12-8D37-48B2137F312A}"/>
          </ac:spMkLst>
        </pc:spChg>
        <pc:spChg chg="del mod">
          <ac:chgData name="Mireia Isabel Ribera Turro" userId="S::ribera@ub.edu::6556bae6-df3e-4acf-aaf5-68c422a2c266" providerId="AD" clId="Web-{E0DAA468-D994-492B-BF5B-4CF0222D542F}" dt="2019-09-28T17:34:14.055" v="1383"/>
          <ac:spMkLst>
            <pc:docMk/>
            <pc:sldMk cId="3612771281" sldId="268"/>
            <ac:spMk id="3" creationId="{4730B068-BA16-4709-8C3C-3BB6ED272478}"/>
          </ac:spMkLst>
        </pc:spChg>
        <pc:graphicFrameChg chg="add">
          <ac:chgData name="Mireia Isabel Ribera Turro" userId="S::ribera@ub.edu::6556bae6-df3e-4acf-aaf5-68c422a2c266" providerId="AD" clId="Web-{E0DAA468-D994-492B-BF5B-4CF0222D542F}" dt="2019-09-28T17:34:14.055" v="1383"/>
          <ac:graphicFrameMkLst>
            <pc:docMk/>
            <pc:sldMk cId="3612771281" sldId="268"/>
            <ac:graphicFrameMk id="5" creationId="{087ECFF7-6BEC-4910-91D6-05C635E03F67}"/>
          </ac:graphicFrameMkLst>
        </pc:graphicFrameChg>
      </pc:sldChg>
      <pc:sldChg chg="addSp delSp modSp new">
        <pc:chgData name="Mireia Isabel Ribera Turro" userId="S::ribera@ub.edu::6556bae6-df3e-4acf-aaf5-68c422a2c266" providerId="AD" clId="Web-{E0DAA468-D994-492B-BF5B-4CF0222D542F}" dt="2019-09-28T17:35:29.198" v="1437"/>
        <pc:sldMkLst>
          <pc:docMk/>
          <pc:sldMk cId="1712290160" sldId="269"/>
        </pc:sldMkLst>
        <pc:spChg chg="del">
          <ac:chgData name="Mireia Isabel Ribera Turro" userId="S::ribera@ub.edu::6556bae6-df3e-4acf-aaf5-68c422a2c266" providerId="AD" clId="Web-{E0DAA468-D994-492B-BF5B-4CF0222D542F}" dt="2019-09-28T17:35:29.198" v="1437"/>
          <ac:spMkLst>
            <pc:docMk/>
            <pc:sldMk cId="1712290160" sldId="269"/>
            <ac:spMk id="3" creationId="{CC1E6667-125E-4668-90F4-B6575EEA7C18}"/>
          </ac:spMkLst>
        </pc:spChg>
        <pc:picChg chg="add mod ord">
          <ac:chgData name="Mireia Isabel Ribera Turro" userId="S::ribera@ub.edu::6556bae6-df3e-4acf-aaf5-68c422a2c266" providerId="AD" clId="Web-{E0DAA468-D994-492B-BF5B-4CF0222D542F}" dt="2019-09-28T17:35:29.198" v="1437"/>
          <ac:picMkLst>
            <pc:docMk/>
            <pc:sldMk cId="1712290160" sldId="269"/>
            <ac:picMk id="4" creationId="{FEFD48CF-25C5-483B-BC11-7D0E7C220A57}"/>
          </ac:picMkLst>
        </pc:picChg>
      </pc:sldChg>
      <pc:sldChg chg="modSp new">
        <pc:chgData name="Mireia Isabel Ribera Turro" userId="S::ribera@ub.edu::6556bae6-df3e-4acf-aaf5-68c422a2c266" providerId="AD" clId="Web-{E0DAA468-D994-492B-BF5B-4CF0222D542F}" dt="2019-09-28T18:06:52.848" v="2811" actId="20577"/>
        <pc:sldMkLst>
          <pc:docMk/>
          <pc:sldMk cId="2522555813" sldId="270"/>
        </pc:sldMkLst>
        <pc:spChg chg="mod">
          <ac:chgData name="Mireia Isabel Ribera Turro" userId="S::ribera@ub.edu::6556bae6-df3e-4acf-aaf5-68c422a2c266" providerId="AD" clId="Web-{E0DAA468-D994-492B-BF5B-4CF0222D542F}" dt="2019-09-28T17:35:50.292" v="1457" actId="20577"/>
          <ac:spMkLst>
            <pc:docMk/>
            <pc:sldMk cId="2522555813" sldId="270"/>
            <ac:spMk id="2" creationId="{4DE9CDE2-DC3C-4CA5-B2DC-1C59BD3EFA9E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8:06:52.848" v="2811" actId="20577"/>
          <ac:spMkLst>
            <pc:docMk/>
            <pc:sldMk cId="2522555813" sldId="270"/>
            <ac:spMk id="3" creationId="{528B1B9D-2E14-4BB3-9E5E-B1BFC180AD3F}"/>
          </ac:spMkLst>
        </pc:spChg>
      </pc:sldChg>
      <pc:sldChg chg="addSp delSp modSp new">
        <pc:chgData name="Mireia Isabel Ribera Turro" userId="S::ribera@ub.edu::6556bae6-df3e-4acf-aaf5-68c422a2c266" providerId="AD" clId="Web-{E0DAA468-D994-492B-BF5B-4CF0222D542F}" dt="2019-09-28T17:38:26.730" v="1630" actId="20577"/>
        <pc:sldMkLst>
          <pc:docMk/>
          <pc:sldMk cId="4023651768" sldId="271"/>
        </pc:sldMkLst>
        <pc:spChg chg="mod">
          <ac:chgData name="Mireia Isabel Ribera Turro" userId="S::ribera@ub.edu::6556bae6-df3e-4acf-aaf5-68c422a2c266" providerId="AD" clId="Web-{E0DAA468-D994-492B-BF5B-4CF0222D542F}" dt="2019-09-28T17:36:50.120" v="1551" actId="20577"/>
          <ac:spMkLst>
            <pc:docMk/>
            <pc:sldMk cId="4023651768" sldId="271"/>
            <ac:spMk id="2" creationId="{D7C57CEA-E996-41A4-9301-DEFBEB370ADA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7:36:54.042" v="1553"/>
          <ac:spMkLst>
            <pc:docMk/>
            <pc:sldMk cId="4023651768" sldId="271"/>
            <ac:spMk id="3" creationId="{D9ABE04B-F8F5-4E70-BBB1-2B4BF20F3824}"/>
          </ac:spMkLst>
        </pc:spChg>
        <pc:graphicFrameChg chg="add mod ord modGraphic">
          <ac:chgData name="Mireia Isabel Ribera Turro" userId="S::ribera@ub.edu::6556bae6-df3e-4acf-aaf5-68c422a2c266" providerId="AD" clId="Web-{E0DAA468-D994-492B-BF5B-4CF0222D542F}" dt="2019-09-28T17:38:26.730" v="1630" actId="20577"/>
          <ac:graphicFrameMkLst>
            <pc:docMk/>
            <pc:sldMk cId="4023651768" sldId="271"/>
            <ac:graphicFrameMk id="4" creationId="{40398268-5601-4BA9-BEE0-CC11A2FE429D}"/>
          </ac:graphicFrameMkLst>
        </pc:graphicFrameChg>
      </pc:sldChg>
      <pc:sldChg chg="modSp new">
        <pc:chgData name="Mireia Isabel Ribera Turro" userId="S::ribera@ub.edu::6556bae6-df3e-4acf-aaf5-68c422a2c266" providerId="AD" clId="Web-{E0DAA468-D994-492B-BF5B-4CF0222D542F}" dt="2019-09-28T17:40:03.748" v="1753" actId="20577"/>
        <pc:sldMkLst>
          <pc:docMk/>
          <pc:sldMk cId="142497774" sldId="272"/>
        </pc:sldMkLst>
        <pc:spChg chg="mod">
          <ac:chgData name="Mireia Isabel Ribera Turro" userId="S::ribera@ub.edu::6556bae6-df3e-4acf-aaf5-68c422a2c266" providerId="AD" clId="Web-{E0DAA468-D994-492B-BF5B-4CF0222D542F}" dt="2019-09-28T17:39:50.889" v="1695" actId="20577"/>
          <ac:spMkLst>
            <pc:docMk/>
            <pc:sldMk cId="142497774" sldId="272"/>
            <ac:spMk id="2" creationId="{5A638D56-80D0-443A-BBC2-736B336889DB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40:03.748" v="1753" actId="20577"/>
          <ac:spMkLst>
            <pc:docMk/>
            <pc:sldMk cId="142497774" sldId="272"/>
            <ac:spMk id="3" creationId="{633B4E86-4764-4BD1-BB29-3B8446B80044}"/>
          </ac:spMkLst>
        </pc:spChg>
      </pc:sldChg>
      <pc:sldChg chg="modSp new">
        <pc:chgData name="Mireia Isabel Ribera Turro" userId="S::ribera@ub.edu::6556bae6-df3e-4acf-aaf5-68c422a2c266" providerId="AD" clId="Web-{E0DAA468-D994-492B-BF5B-4CF0222D542F}" dt="2019-09-28T17:48:15.758" v="2406" actId="20577"/>
        <pc:sldMkLst>
          <pc:docMk/>
          <pc:sldMk cId="1250323075" sldId="273"/>
        </pc:sldMkLst>
        <pc:spChg chg="mod">
          <ac:chgData name="Mireia Isabel Ribera Turro" userId="S::ribera@ub.edu::6556bae6-df3e-4acf-aaf5-68c422a2c266" providerId="AD" clId="Web-{E0DAA468-D994-492B-BF5B-4CF0222D542F}" dt="2019-09-28T17:42:17.377" v="1880" actId="20577"/>
          <ac:spMkLst>
            <pc:docMk/>
            <pc:sldMk cId="1250323075" sldId="273"/>
            <ac:spMk id="2" creationId="{DDD3679D-420F-4CE9-8073-160590A05C90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48:15.758" v="2406" actId="20577"/>
          <ac:spMkLst>
            <pc:docMk/>
            <pc:sldMk cId="1250323075" sldId="273"/>
            <ac:spMk id="3" creationId="{D6CFDCA2-2DE5-4908-B971-8888BE28FEC4}"/>
          </ac:spMkLst>
        </pc:spChg>
      </pc:sldChg>
      <pc:sldChg chg="modSp new">
        <pc:chgData name="Mireia Isabel Ribera Turro" userId="S::ribera@ub.edu::6556bae6-df3e-4acf-aaf5-68c422a2c266" providerId="AD" clId="Web-{E0DAA468-D994-492B-BF5B-4CF0222D542F}" dt="2019-09-28T17:46:20.539" v="2183" actId="20577"/>
        <pc:sldMkLst>
          <pc:docMk/>
          <pc:sldMk cId="3644782897" sldId="274"/>
        </pc:sldMkLst>
        <pc:spChg chg="mod">
          <ac:chgData name="Mireia Isabel Ribera Turro" userId="S::ribera@ub.edu::6556bae6-df3e-4acf-aaf5-68c422a2c266" providerId="AD" clId="Web-{E0DAA468-D994-492B-BF5B-4CF0222D542F}" dt="2019-09-28T17:45:43.163" v="2078" actId="20577"/>
          <ac:spMkLst>
            <pc:docMk/>
            <pc:sldMk cId="3644782897" sldId="274"/>
            <ac:spMk id="2" creationId="{F43CDD66-B3C7-489C-B685-88991B81A8A6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7:46:20.539" v="2183" actId="20577"/>
          <ac:spMkLst>
            <pc:docMk/>
            <pc:sldMk cId="3644782897" sldId="274"/>
            <ac:spMk id="3" creationId="{A273FD3D-3395-4609-932E-0836DE123E92}"/>
          </ac:spMkLst>
        </pc:spChg>
      </pc:sldChg>
      <pc:sldChg chg="addSp delSp modSp new mod setBg setClrOvrMap">
        <pc:chgData name="Mireia Isabel Ribera Turro" userId="S::ribera@ub.edu::6556bae6-df3e-4acf-aaf5-68c422a2c266" providerId="AD" clId="Web-{E0DAA468-D994-492B-BF5B-4CF0222D542F}" dt="2019-09-28T17:59:51.813" v="2556"/>
        <pc:sldMkLst>
          <pc:docMk/>
          <pc:sldMk cId="3746349981" sldId="275"/>
        </pc:sldMkLst>
        <pc:spChg chg="mod">
          <ac:chgData name="Mireia Isabel Ribera Turro" userId="S::ribera@ub.edu::6556bae6-df3e-4acf-aaf5-68c422a2c266" providerId="AD" clId="Web-{E0DAA468-D994-492B-BF5B-4CF0222D542F}" dt="2019-09-28T17:59:51.813" v="2556"/>
          <ac:spMkLst>
            <pc:docMk/>
            <pc:sldMk cId="3746349981" sldId="275"/>
            <ac:spMk id="2" creationId="{113B1741-F008-445F-9EA8-B3AD97EC09C0}"/>
          </ac:spMkLst>
        </pc:spChg>
        <pc:spChg chg="del mod">
          <ac:chgData name="Mireia Isabel Ribera Turro" userId="S::ribera@ub.edu::6556bae6-df3e-4acf-aaf5-68c422a2c266" providerId="AD" clId="Web-{E0DAA468-D994-492B-BF5B-4CF0222D542F}" dt="2019-09-28T17:59:51.813" v="2556"/>
          <ac:spMkLst>
            <pc:docMk/>
            <pc:sldMk cId="3746349981" sldId="275"/>
            <ac:spMk id="3" creationId="{4CB6AA2E-B985-45CB-962E-7D13B9B4DFF6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59:51.813" v="2556"/>
          <ac:spMkLst>
            <pc:docMk/>
            <pc:sldMk cId="3746349981" sldId="275"/>
            <ac:spMk id="8" creationId="{56B051A4-96A7-4A11-9DAD-063A9C577F83}"/>
          </ac:spMkLst>
        </pc:spChg>
        <pc:spChg chg="add del">
          <ac:chgData name="Mireia Isabel Ribera Turro" userId="S::ribera@ub.edu::6556bae6-df3e-4acf-aaf5-68c422a2c266" providerId="AD" clId="Web-{E0DAA468-D994-492B-BF5B-4CF0222D542F}" dt="2019-09-28T17:59:51.813" v="2556"/>
          <ac:spMkLst>
            <pc:docMk/>
            <pc:sldMk cId="3746349981" sldId="275"/>
            <ac:spMk id="10" creationId="{45B67B9C-9B45-4084-9BB5-187071EE9A61}"/>
          </ac:spMkLst>
        </pc:spChg>
        <pc:graphicFrameChg chg="add">
          <ac:chgData name="Mireia Isabel Ribera Turro" userId="S::ribera@ub.edu::6556bae6-df3e-4acf-aaf5-68c422a2c266" providerId="AD" clId="Web-{E0DAA468-D994-492B-BF5B-4CF0222D542F}" dt="2019-09-28T17:59:51.813" v="2556"/>
          <ac:graphicFrameMkLst>
            <pc:docMk/>
            <pc:sldMk cId="3746349981" sldId="275"/>
            <ac:graphicFrameMk id="12" creationId="{28759708-7965-49AE-BCCF-0E09B1EDA30D}"/>
          </ac:graphicFrameMkLst>
        </pc:graphicFrameChg>
      </pc:sldChg>
      <pc:sldChg chg="addSp delSp modSp new mod modClrScheme chgLayout">
        <pc:chgData name="Mireia Isabel Ribera Turro" userId="S::ribera@ub.edu::6556bae6-df3e-4acf-aaf5-68c422a2c266" providerId="AD" clId="Web-{E0DAA468-D994-492B-BF5B-4CF0222D542F}" dt="2019-09-28T18:06:24.363" v="2810" actId="14100"/>
        <pc:sldMkLst>
          <pc:docMk/>
          <pc:sldMk cId="2493524539" sldId="276"/>
        </pc:sldMkLst>
        <pc:spChg chg="del">
          <ac:chgData name="Mireia Isabel Ribera Turro" userId="S::ribera@ub.edu::6556bae6-df3e-4acf-aaf5-68c422a2c266" providerId="AD" clId="Web-{E0DAA468-D994-492B-BF5B-4CF0222D542F}" dt="2019-09-28T18:01:36.658" v="2637"/>
          <ac:spMkLst>
            <pc:docMk/>
            <pc:sldMk cId="2493524539" sldId="276"/>
            <ac:spMk id="2" creationId="{1F23CE07-F07C-4073-858F-3E2C0184CA5D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8:02:03.127" v="2638"/>
          <ac:spMkLst>
            <pc:docMk/>
            <pc:sldMk cId="2493524539" sldId="276"/>
            <ac:spMk id="3" creationId="{9D229ED1-421C-4EB1-B2ED-C17D3D3C61C9}"/>
          </ac:spMkLst>
        </pc:spChg>
        <pc:graphicFrameChg chg="add mod modGraphic">
          <ac:chgData name="Mireia Isabel Ribera Turro" userId="S::ribera@ub.edu::6556bae6-df3e-4acf-aaf5-68c422a2c266" providerId="AD" clId="Web-{E0DAA468-D994-492B-BF5B-4CF0222D542F}" dt="2019-09-28T18:06:24.363" v="2810" actId="14100"/>
          <ac:graphicFrameMkLst>
            <pc:docMk/>
            <pc:sldMk cId="2493524539" sldId="276"/>
            <ac:graphicFrameMk id="4" creationId="{CB531F96-B922-4F6B-9C19-9B343E91F1E8}"/>
          </ac:graphicFrameMkLst>
        </pc:graphicFrameChg>
      </pc:sldChg>
      <pc:sldChg chg="modSp new">
        <pc:chgData name="Mireia Isabel Ribera Turro" userId="S::ribera@ub.edu::6556bae6-df3e-4acf-aaf5-68c422a2c266" providerId="AD" clId="Web-{E0DAA468-D994-492B-BF5B-4CF0222D542F}" dt="2019-09-28T18:07:39.756" v="2844" actId="20577"/>
        <pc:sldMkLst>
          <pc:docMk/>
          <pc:sldMk cId="3044236914" sldId="277"/>
        </pc:sldMkLst>
        <pc:spChg chg="mod">
          <ac:chgData name="Mireia Isabel Ribera Turro" userId="S::ribera@ub.edu::6556bae6-df3e-4acf-aaf5-68c422a2c266" providerId="AD" clId="Web-{E0DAA468-D994-492B-BF5B-4CF0222D542F}" dt="2019-09-28T18:07:28.802" v="2823" actId="20577"/>
          <ac:spMkLst>
            <pc:docMk/>
            <pc:sldMk cId="3044236914" sldId="277"/>
            <ac:spMk id="2" creationId="{FF28A7E9-1E33-4700-A5B5-84533A176E74}"/>
          </ac:spMkLst>
        </pc:spChg>
        <pc:spChg chg="mod">
          <ac:chgData name="Mireia Isabel Ribera Turro" userId="S::ribera@ub.edu::6556bae6-df3e-4acf-aaf5-68c422a2c266" providerId="AD" clId="Web-{E0DAA468-D994-492B-BF5B-4CF0222D542F}" dt="2019-09-28T18:07:39.756" v="2844" actId="20577"/>
          <ac:spMkLst>
            <pc:docMk/>
            <pc:sldMk cId="3044236914" sldId="277"/>
            <ac:spMk id="3" creationId="{6EF1D884-619C-450D-9526-5C4B79E8BD33}"/>
          </ac:spMkLst>
        </pc:spChg>
      </pc:sldChg>
      <pc:sldChg chg="addSp delSp modSp new">
        <pc:chgData name="Mireia Isabel Ribera Turro" userId="S::ribera@ub.edu::6556bae6-df3e-4acf-aaf5-68c422a2c266" providerId="AD" clId="Web-{E0DAA468-D994-492B-BF5B-4CF0222D542F}" dt="2019-09-28T18:13:23.166" v="3071" actId="20577"/>
        <pc:sldMkLst>
          <pc:docMk/>
          <pc:sldMk cId="1643034358" sldId="278"/>
        </pc:sldMkLst>
        <pc:spChg chg="mod">
          <ac:chgData name="Mireia Isabel Ribera Turro" userId="S::ribera@ub.edu::6556bae6-df3e-4acf-aaf5-68c422a2c266" providerId="AD" clId="Web-{E0DAA468-D994-492B-BF5B-4CF0222D542F}" dt="2019-09-28T18:08:44.255" v="2863" actId="20577"/>
          <ac:spMkLst>
            <pc:docMk/>
            <pc:sldMk cId="1643034358" sldId="278"/>
            <ac:spMk id="2" creationId="{F9FB637F-EB5F-4645-AD88-1854574AA11E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8:09:43.776" v="2865"/>
          <ac:spMkLst>
            <pc:docMk/>
            <pc:sldMk cId="1643034358" sldId="278"/>
            <ac:spMk id="3" creationId="{2BB09709-D228-4640-B899-9C318D9EA6E2}"/>
          </ac:spMkLst>
        </pc:spChg>
        <pc:graphicFrameChg chg="add mod ord modGraphic">
          <ac:chgData name="Mireia Isabel Ribera Turro" userId="S::ribera@ub.edu::6556bae6-df3e-4acf-aaf5-68c422a2c266" providerId="AD" clId="Web-{E0DAA468-D994-492B-BF5B-4CF0222D542F}" dt="2019-09-28T18:13:23.166" v="3071" actId="20577"/>
          <ac:graphicFrameMkLst>
            <pc:docMk/>
            <pc:sldMk cId="1643034358" sldId="278"/>
            <ac:graphicFrameMk id="4" creationId="{58C8E161-5B24-44DA-85C5-241D137D7110}"/>
          </ac:graphicFrameMkLst>
        </pc:graphicFrameChg>
      </pc:sldChg>
      <pc:sldChg chg="addSp delSp modSp new mod setBg modClrScheme chgLayout">
        <pc:chgData name="Mireia Isabel Ribera Turro" userId="S::ribera@ub.edu::6556bae6-df3e-4acf-aaf5-68c422a2c266" providerId="AD" clId="Web-{E0DAA468-D994-492B-BF5B-4CF0222D542F}" dt="2019-09-28T18:14:18.824" v="3086" actId="20577"/>
        <pc:sldMkLst>
          <pc:docMk/>
          <pc:sldMk cId="1426848397" sldId="279"/>
        </pc:sldMkLst>
        <pc:spChg chg="add mod ord">
          <ac:chgData name="Mireia Isabel Ribera Turro" userId="S::ribera@ub.edu::6556bae6-df3e-4acf-aaf5-68c422a2c266" providerId="AD" clId="Web-{E0DAA468-D994-492B-BF5B-4CF0222D542F}" dt="2019-09-28T18:14:18.824" v="3086" actId="20577"/>
          <ac:spMkLst>
            <pc:docMk/>
            <pc:sldMk cId="1426848397" sldId="279"/>
            <ac:spMk id="4" creationId="{F4095561-3282-442C-A376-DECBDF63750C}"/>
          </ac:spMkLst>
        </pc:spChg>
        <pc:spChg chg="add del mod ord">
          <ac:chgData name="Mireia Isabel Ribera Turro" userId="S::ribera@ub.edu::6556bae6-df3e-4acf-aaf5-68c422a2c266" providerId="AD" clId="Web-{E0DAA468-D994-492B-BF5B-4CF0222D542F}" dt="2019-09-28T18:14:12.902" v="3075"/>
          <ac:spMkLst>
            <pc:docMk/>
            <pc:sldMk cId="1426848397" sldId="279"/>
            <ac:spMk id="5" creationId="{F8DD8A39-0208-45BE-B185-FD4BED92D78F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8:14:12.902" v="3075"/>
          <ac:spMkLst>
            <pc:docMk/>
            <pc:sldMk cId="1426848397" sldId="279"/>
            <ac:spMk id="10" creationId="{1E70A317-DCED-4E80-AA2D-467D8702E5CB}"/>
          </ac:spMkLst>
        </pc:spChg>
        <pc:picChg chg="add mod ord">
          <ac:chgData name="Mireia Isabel Ribera Turro" userId="S::ribera@ub.edu::6556bae6-df3e-4acf-aaf5-68c422a2c266" providerId="AD" clId="Web-{E0DAA468-D994-492B-BF5B-4CF0222D542F}" dt="2019-09-28T18:14:12.902" v="3075"/>
          <ac:picMkLst>
            <pc:docMk/>
            <pc:sldMk cId="1426848397" sldId="279"/>
            <ac:picMk id="2" creationId="{F8D24292-AE3C-4678-8421-CA1DAA6C5DF7}"/>
          </ac:picMkLst>
        </pc:picChg>
      </pc:sldChg>
      <pc:sldChg chg="new del">
        <pc:chgData name="Mireia Isabel Ribera Turro" userId="S::ribera@ub.edu::6556bae6-df3e-4acf-aaf5-68c422a2c266" providerId="AD" clId="Web-{E0DAA468-D994-492B-BF5B-4CF0222D542F}" dt="2019-09-28T18:14:39.074" v="3091"/>
        <pc:sldMkLst>
          <pc:docMk/>
          <pc:sldMk cId="514111585" sldId="280"/>
        </pc:sldMkLst>
      </pc:sldChg>
      <pc:sldChg chg="addSp delSp modSp add replId">
        <pc:chgData name="Mireia Isabel Ribera Turro" userId="S::ribera@ub.edu::6556bae6-df3e-4acf-aaf5-68c422a2c266" providerId="AD" clId="Web-{E0DAA468-D994-492B-BF5B-4CF0222D542F}" dt="2019-09-28T18:15:09.387" v="3101" actId="20577"/>
        <pc:sldMkLst>
          <pc:docMk/>
          <pc:sldMk cId="983892946" sldId="281"/>
        </pc:sldMkLst>
        <pc:spChg chg="mod">
          <ac:chgData name="Mireia Isabel Ribera Turro" userId="S::ribera@ub.edu::6556bae6-df3e-4acf-aaf5-68c422a2c266" providerId="AD" clId="Web-{E0DAA468-D994-492B-BF5B-4CF0222D542F}" dt="2019-09-28T18:15:09.387" v="3101" actId="20577"/>
          <ac:spMkLst>
            <pc:docMk/>
            <pc:sldMk cId="983892946" sldId="281"/>
            <ac:spMk id="4" creationId="{F4095561-3282-442C-A376-DECBDF63750C}"/>
          </ac:spMkLst>
        </pc:spChg>
        <pc:spChg chg="add del mod">
          <ac:chgData name="Mireia Isabel Ribera Turro" userId="S::ribera@ub.edu::6556bae6-df3e-4acf-aaf5-68c422a2c266" providerId="AD" clId="Web-{E0DAA468-D994-492B-BF5B-4CF0222D542F}" dt="2019-09-28T18:14:50.528" v="3093"/>
          <ac:spMkLst>
            <pc:docMk/>
            <pc:sldMk cId="983892946" sldId="281"/>
            <ac:spMk id="5" creationId="{200A340A-7287-49EB-AE66-43E2354BCF30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8:14:58.996" v="3094"/>
          <ac:spMkLst>
            <pc:docMk/>
            <pc:sldMk cId="983892946" sldId="281"/>
            <ac:spMk id="10" creationId="{1E70A317-DCED-4E80-AA2D-467D8702E5CB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8:14:58.996" v="3094"/>
          <ac:spMkLst>
            <pc:docMk/>
            <pc:sldMk cId="983892946" sldId="281"/>
            <ac:spMk id="15" creationId="{1E70A317-DCED-4E80-AA2D-467D8702E5CB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8:14:58.996" v="3094"/>
          <ac:spMkLst>
            <pc:docMk/>
            <pc:sldMk cId="983892946" sldId="281"/>
            <ac:spMk id="17" creationId="{A6D87845-294F-40CB-BC48-46455460D292}"/>
          </ac:spMkLst>
        </pc:spChg>
        <pc:picChg chg="del">
          <ac:chgData name="Mireia Isabel Ribera Turro" userId="S::ribera@ub.edu::6556bae6-df3e-4acf-aaf5-68c422a2c266" providerId="AD" clId="Web-{E0DAA468-D994-492B-BF5B-4CF0222D542F}" dt="2019-09-28T18:14:49.481" v="3092"/>
          <ac:picMkLst>
            <pc:docMk/>
            <pc:sldMk cId="983892946" sldId="281"/>
            <ac:picMk id="2" creationId="{F8D24292-AE3C-4678-8421-CA1DAA6C5DF7}"/>
          </ac:picMkLst>
        </pc:picChg>
        <pc:picChg chg="add mod ord">
          <ac:chgData name="Mireia Isabel Ribera Turro" userId="S::ribera@ub.edu::6556bae6-df3e-4acf-aaf5-68c422a2c266" providerId="AD" clId="Web-{E0DAA468-D994-492B-BF5B-4CF0222D542F}" dt="2019-09-28T18:14:58.996" v="3094"/>
          <ac:picMkLst>
            <pc:docMk/>
            <pc:sldMk cId="983892946" sldId="281"/>
            <ac:picMk id="6" creationId="{41704A89-907B-479E-9E60-7E1BA06293AF}"/>
          </ac:picMkLst>
        </pc:picChg>
      </pc:sldChg>
      <pc:sldChg chg="new del">
        <pc:chgData name="Mireia Isabel Ribera Turro" userId="S::ribera@ub.edu::6556bae6-df3e-4acf-aaf5-68c422a2c266" providerId="AD" clId="Web-{E0DAA468-D994-492B-BF5B-4CF0222D542F}" dt="2019-09-28T18:15:27.856" v="3106"/>
        <pc:sldMkLst>
          <pc:docMk/>
          <pc:sldMk cId="2397620169" sldId="282"/>
        </pc:sldMkLst>
      </pc:sldChg>
      <pc:sldChg chg="addSp delSp modSp add replId">
        <pc:chgData name="Mireia Isabel Ribera Turro" userId="S::ribera@ub.edu::6556bae6-df3e-4acf-aaf5-68c422a2c266" providerId="AD" clId="Web-{E0DAA468-D994-492B-BF5B-4CF0222D542F}" dt="2019-09-28T18:16:24.872" v="3127" actId="20577"/>
        <pc:sldMkLst>
          <pc:docMk/>
          <pc:sldMk cId="3720810050" sldId="283"/>
        </pc:sldMkLst>
        <pc:spChg chg="mod ord">
          <ac:chgData name="Mireia Isabel Ribera Turro" userId="S::ribera@ub.edu::6556bae6-df3e-4acf-aaf5-68c422a2c266" providerId="AD" clId="Web-{E0DAA468-D994-492B-BF5B-4CF0222D542F}" dt="2019-09-28T18:16:24.872" v="3127" actId="20577"/>
          <ac:spMkLst>
            <pc:docMk/>
            <pc:sldMk cId="3720810050" sldId="283"/>
            <ac:spMk id="4" creationId="{F4095561-3282-442C-A376-DECBDF63750C}"/>
          </ac:spMkLst>
        </pc:spChg>
        <pc:spChg chg="add del mod">
          <ac:chgData name="Mireia Isabel Ribera Turro" userId="S::ribera@ub.edu::6556bae6-df3e-4acf-aaf5-68c422a2c266" providerId="AD" clId="Web-{E0DAA468-D994-492B-BF5B-4CF0222D542F}" dt="2019-09-28T18:16:07.716" v="3110"/>
          <ac:spMkLst>
            <pc:docMk/>
            <pc:sldMk cId="3720810050" sldId="283"/>
            <ac:spMk id="7" creationId="{F0DAC9C8-8D40-42A7-B2FB-39F116AD4645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8:16:07.716" v="3110"/>
          <ac:spMkLst>
            <pc:docMk/>
            <pc:sldMk cId="3720810050" sldId="283"/>
            <ac:spMk id="12" creationId="{1E70A317-DCED-4E80-AA2D-467D8702E5CB}"/>
          </ac:spMkLst>
        </pc:spChg>
        <pc:spChg chg="add">
          <ac:chgData name="Mireia Isabel Ribera Turro" userId="S::ribera@ub.edu::6556bae6-df3e-4acf-aaf5-68c422a2c266" providerId="AD" clId="Web-{E0DAA468-D994-492B-BF5B-4CF0222D542F}" dt="2019-09-28T18:16:07.716" v="3110"/>
          <ac:spMkLst>
            <pc:docMk/>
            <pc:sldMk cId="3720810050" sldId="283"/>
            <ac:spMk id="14" creationId="{A6D87845-294F-40CB-BC48-46455460D292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8:15:41.935" v="3108"/>
          <ac:spMkLst>
            <pc:docMk/>
            <pc:sldMk cId="3720810050" sldId="283"/>
            <ac:spMk id="15" creationId="{1E70A317-DCED-4E80-AA2D-467D8702E5CB}"/>
          </ac:spMkLst>
        </pc:spChg>
        <pc:spChg chg="del">
          <ac:chgData name="Mireia Isabel Ribera Turro" userId="S::ribera@ub.edu::6556bae6-df3e-4acf-aaf5-68c422a2c266" providerId="AD" clId="Web-{E0DAA468-D994-492B-BF5B-4CF0222D542F}" dt="2019-09-28T18:15:41.935" v="3108"/>
          <ac:spMkLst>
            <pc:docMk/>
            <pc:sldMk cId="3720810050" sldId="283"/>
            <ac:spMk id="17" creationId="{A6D87845-294F-40CB-BC48-46455460D292}"/>
          </ac:spMkLst>
        </pc:spChg>
        <pc:picChg chg="add mod ord">
          <ac:chgData name="Mireia Isabel Ribera Turro" userId="S::ribera@ub.edu::6556bae6-df3e-4acf-aaf5-68c422a2c266" providerId="AD" clId="Web-{E0DAA468-D994-492B-BF5B-4CF0222D542F}" dt="2019-09-28T18:16:07.716" v="3110"/>
          <ac:picMkLst>
            <pc:docMk/>
            <pc:sldMk cId="3720810050" sldId="283"/>
            <ac:picMk id="2" creationId="{7423BB02-85E0-4095-9000-5C700FDF8165}"/>
          </ac:picMkLst>
        </pc:picChg>
        <pc:picChg chg="del mod">
          <ac:chgData name="Mireia Isabel Ribera Turro" userId="S::ribera@ub.edu::6556bae6-df3e-4acf-aaf5-68c422a2c266" providerId="AD" clId="Web-{E0DAA468-D994-492B-BF5B-4CF0222D542F}" dt="2019-09-28T18:15:47.684" v="3109"/>
          <ac:picMkLst>
            <pc:docMk/>
            <pc:sldMk cId="3720810050" sldId="283"/>
            <ac:picMk id="6" creationId="{41704A89-907B-479E-9E60-7E1BA06293AF}"/>
          </ac:picMkLst>
        </pc:picChg>
      </pc:sldChg>
      <pc:sldChg chg="addSp delSp modSp new">
        <pc:chgData name="Mireia Isabel Ribera Turro" userId="S::ribera@ub.edu::6556bae6-df3e-4acf-aaf5-68c422a2c266" providerId="AD" clId="Web-{E0DAA468-D994-492B-BF5B-4CF0222D542F}" dt="2019-09-28T18:20:03.765" v="3139"/>
        <pc:sldMkLst>
          <pc:docMk/>
          <pc:sldMk cId="1720921940" sldId="284"/>
        </pc:sldMkLst>
        <pc:spChg chg="add del">
          <ac:chgData name="Mireia Isabel Ribera Turro" userId="S::ribera@ub.edu::6556bae6-df3e-4acf-aaf5-68c422a2c266" providerId="AD" clId="Web-{E0DAA468-D994-492B-BF5B-4CF0222D542F}" dt="2019-09-28T18:17:04.732" v="3132"/>
          <ac:spMkLst>
            <pc:docMk/>
            <pc:sldMk cId="1720921940" sldId="284"/>
            <ac:spMk id="3" creationId="{6B97E829-7FA4-4659-9626-AB835C1E63AE}"/>
          </ac:spMkLst>
        </pc:spChg>
        <pc:picChg chg="add del mod ord">
          <ac:chgData name="Mireia Isabel Ribera Turro" userId="S::ribera@ub.edu::6556bae6-df3e-4acf-aaf5-68c422a2c266" providerId="AD" clId="Web-{E0DAA468-D994-492B-BF5B-4CF0222D542F}" dt="2019-09-28T18:16:50.435" v="3131"/>
          <ac:picMkLst>
            <pc:docMk/>
            <pc:sldMk cId="1720921940" sldId="284"/>
            <ac:picMk id="4" creationId="{1BB0ACF3-00D6-40DF-BFD4-D24C3E34F855}"/>
          </ac:picMkLst>
        </pc:picChg>
        <pc:picChg chg="add del mod">
          <ac:chgData name="Mireia Isabel Ribera Turro" userId="S::ribera@ub.edu::6556bae6-df3e-4acf-aaf5-68c422a2c266" providerId="AD" clId="Web-{E0DAA468-D994-492B-BF5B-4CF0222D542F}" dt="2019-09-28T18:17:09.044" v="3134"/>
          <ac:picMkLst>
            <pc:docMk/>
            <pc:sldMk cId="1720921940" sldId="284"/>
            <ac:picMk id="6" creationId="{7C16F102-299A-4B20-9774-03A061D2C8FF}"/>
          </ac:picMkLst>
        </pc:picChg>
        <pc:picChg chg="add del mod">
          <ac:chgData name="Mireia Isabel Ribera Turro" userId="S::ribera@ub.edu::6556bae6-df3e-4acf-aaf5-68c422a2c266" providerId="AD" clId="Web-{E0DAA468-D994-492B-BF5B-4CF0222D542F}" dt="2019-09-28T18:17:33.826" v="3136"/>
          <ac:picMkLst>
            <pc:docMk/>
            <pc:sldMk cId="1720921940" sldId="284"/>
            <ac:picMk id="8" creationId="{A27EF993-266B-4922-B106-B4AB637EDA31}"/>
          </ac:picMkLst>
        </pc:picChg>
        <pc:picChg chg="add del mod">
          <ac:chgData name="Mireia Isabel Ribera Turro" userId="S::ribera@ub.edu::6556bae6-df3e-4acf-aaf5-68c422a2c266" providerId="AD" clId="Web-{E0DAA468-D994-492B-BF5B-4CF0222D542F}" dt="2019-09-28T18:20:03.765" v="3139"/>
          <ac:picMkLst>
            <pc:docMk/>
            <pc:sldMk cId="1720921940" sldId="284"/>
            <ac:picMk id="10" creationId="{392B4B85-E411-4DD8-9506-21EC8C4DABEC}"/>
          </ac:picMkLst>
        </pc:picChg>
      </pc:sldChg>
      <pc:sldMasterChg chg="del delSldLayout">
        <pc:chgData name="Mireia Isabel Ribera Turro" userId="S::ribera@ub.edu::6556bae6-df3e-4acf-aaf5-68c422a2c266" providerId="AD" clId="Web-{E0DAA468-D994-492B-BF5B-4CF0222D542F}" dt="2019-09-28T17:06:26.788" v="58"/>
        <pc:sldMasterMkLst>
          <pc:docMk/>
          <pc:sldMasterMk cId="2933118997" sldId="2147483648"/>
        </pc:sldMasterMkLst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2288191458" sldId="2147483649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3398174421" sldId="2147483650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2339700568" sldId="2147483651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979029867" sldId="2147483652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1752394269" sldId="2147483653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3630658609" sldId="2147483654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3682375612" sldId="2147483655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1360449816" sldId="2147483656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383603595" sldId="2147483657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541863252" sldId="2147483658"/>
          </pc:sldLayoutMkLst>
        </pc:sldLayoutChg>
        <pc:sldLayoutChg chg="del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2933118997" sldId="2147483648"/>
            <pc:sldLayoutMk cId="2215096201" sldId="2147483659"/>
          </pc:sldLayoutMkLst>
        </pc:sldLayoutChg>
      </pc:sldMasterChg>
      <pc:sldMasterChg chg="add replId addSldLayout">
        <pc:chgData name="Mireia Isabel Ribera Turro" userId="S::ribera@ub.edu::6556bae6-df3e-4acf-aaf5-68c422a2c266" providerId="AD" clId="Web-{E0DAA468-D994-492B-BF5B-4CF0222D542F}" dt="2019-09-28T17:06:26.788" v="58"/>
        <pc:sldMasterMkLst>
          <pc:docMk/>
          <pc:sldMasterMk cId="772298307" sldId="2147483660"/>
        </pc:sldMasterMkLst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2384636917" sldId="2147483661"/>
          </pc:sldLayoutMkLst>
        </pc:sldLayoutChg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520402695" sldId="2147483662"/>
          </pc:sldLayoutMkLst>
        </pc:sldLayoutChg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19690070" sldId="2147483663"/>
          </pc:sldLayoutMkLst>
        </pc:sldLayoutChg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39957083" sldId="2147483664"/>
          </pc:sldLayoutMkLst>
        </pc:sldLayoutChg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684713534" sldId="2147483665"/>
          </pc:sldLayoutMkLst>
        </pc:sldLayoutChg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2230937858" sldId="2147483666"/>
          </pc:sldLayoutMkLst>
        </pc:sldLayoutChg>
        <pc:sldLayoutChg chg="ad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246952916" sldId="2147483667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3632034787" sldId="2147483668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500689560" sldId="2147483669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617707357" sldId="2147483670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2690891965" sldId="2147483671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962548601" sldId="2147483672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3510977702" sldId="2147483673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782297525" sldId="2147483674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1063309338" sldId="2147483675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399357498" sldId="2147483676"/>
          </pc:sldLayoutMkLst>
        </pc:sldLayoutChg>
        <pc:sldLayoutChg chg="add replId">
          <pc:chgData name="Mireia Isabel Ribera Turro" userId="S::ribera@ub.edu::6556bae6-df3e-4acf-aaf5-68c422a2c266" providerId="AD" clId="Web-{E0DAA468-D994-492B-BF5B-4CF0222D542F}" dt="2019-09-28T17:06:26.788" v="58"/>
          <pc:sldLayoutMkLst>
            <pc:docMk/>
            <pc:sldMasterMk cId="772298307" sldId="2147483660"/>
            <pc:sldLayoutMk cId="2413560245" sldId="2147483677"/>
          </pc:sldLayoutMkLst>
        </pc:sldLayoutChg>
      </pc:sldMasterChg>
    </pc:docChg>
  </pc:docChgLst>
  <pc:docChgLst>
    <pc:chgData name="Mireia Isabel Ribera Turro" userId="S::ribera@ub.edu::6556bae6-df3e-4acf-aaf5-68c422a2c266" providerId="AD" clId="Web-{0D9DF196-F95C-8F0C-97A8-E805C281763C}"/>
    <pc:docChg chg="modSld">
      <pc:chgData name="Mireia Isabel Ribera Turro" userId="S::ribera@ub.edu::6556bae6-df3e-4acf-aaf5-68c422a2c266" providerId="AD" clId="Web-{0D9DF196-F95C-8F0C-97A8-E805C281763C}" dt="2019-09-30T13:34:15.901" v="104" actId="1076"/>
      <pc:docMkLst>
        <pc:docMk/>
      </pc:docMkLst>
      <pc:sldChg chg="modSp">
        <pc:chgData name="Mireia Isabel Ribera Turro" userId="S::ribera@ub.edu::6556bae6-df3e-4acf-aaf5-68c422a2c266" providerId="AD" clId="Web-{0D9DF196-F95C-8F0C-97A8-E805C281763C}" dt="2019-09-30T13:27:14.805" v="1"/>
        <pc:sldMkLst>
          <pc:docMk/>
          <pc:sldMk cId="4207381881" sldId="258"/>
        </pc:sldMkLst>
        <pc:graphicFrameChg chg="mod modGraphic">
          <ac:chgData name="Mireia Isabel Ribera Turro" userId="S::ribera@ub.edu::6556bae6-df3e-4acf-aaf5-68c422a2c266" providerId="AD" clId="Web-{0D9DF196-F95C-8F0C-97A8-E805C281763C}" dt="2019-09-30T13:27:14.805" v="1"/>
          <ac:graphicFrameMkLst>
            <pc:docMk/>
            <pc:sldMk cId="4207381881" sldId="258"/>
            <ac:graphicFrameMk id="5" creationId="{5958EC49-634B-4035-A83C-1F28C3193288}"/>
          </ac:graphicFrameMkLst>
        </pc:graphicFrameChg>
      </pc:sldChg>
      <pc:sldChg chg="modSp">
        <pc:chgData name="Mireia Isabel Ribera Turro" userId="S::ribera@ub.edu::6556bae6-df3e-4acf-aaf5-68c422a2c266" providerId="AD" clId="Web-{0D9DF196-F95C-8F0C-97A8-E805C281763C}" dt="2019-09-30T13:32:36.698" v="96" actId="20577"/>
        <pc:sldMkLst>
          <pc:docMk/>
          <pc:sldMk cId="3295171283" sldId="259"/>
        </pc:sldMkLst>
        <pc:spChg chg="mod">
          <ac:chgData name="Mireia Isabel Ribera Turro" userId="S::ribera@ub.edu::6556bae6-df3e-4acf-aaf5-68c422a2c266" providerId="AD" clId="Web-{0D9DF196-F95C-8F0C-97A8-E805C281763C}" dt="2019-09-30T13:32:36.698" v="96" actId="20577"/>
          <ac:spMkLst>
            <pc:docMk/>
            <pc:sldMk cId="3295171283" sldId="259"/>
            <ac:spMk id="2" creationId="{7665F84C-123D-432C-AFF2-D1F724E59B6D}"/>
          </ac:spMkLst>
        </pc:spChg>
      </pc:sldChg>
      <pc:sldChg chg="addSp delSp modSp">
        <pc:chgData name="Mireia Isabel Ribera Turro" userId="S::ribera@ub.edu::6556bae6-df3e-4acf-aaf5-68c422a2c266" providerId="AD" clId="Web-{0D9DF196-F95C-8F0C-97A8-E805C281763C}" dt="2019-09-30T13:34:15.901" v="104" actId="1076"/>
        <pc:sldMkLst>
          <pc:docMk/>
          <pc:sldMk cId="2604414454" sldId="260"/>
        </pc:sldMkLst>
        <pc:spChg chg="del">
          <ac:chgData name="Mireia Isabel Ribera Turro" userId="S::ribera@ub.edu::6556bae6-df3e-4acf-aaf5-68c422a2c266" providerId="AD" clId="Web-{0D9DF196-F95C-8F0C-97A8-E805C281763C}" dt="2019-09-30T13:34:12.558" v="103"/>
          <ac:spMkLst>
            <pc:docMk/>
            <pc:sldMk cId="2604414454" sldId="260"/>
            <ac:spMk id="5" creationId="{00000000-0000-0000-0000-000000000000}"/>
          </ac:spMkLst>
        </pc:spChg>
        <pc:picChg chg="add del mod">
          <ac:chgData name="Mireia Isabel Ribera Turro" userId="S::ribera@ub.edu::6556bae6-df3e-4acf-aaf5-68c422a2c266" providerId="AD" clId="Web-{0D9DF196-F95C-8F0C-97A8-E805C281763C}" dt="2019-09-30T13:33:22.182" v="100"/>
          <ac:picMkLst>
            <pc:docMk/>
            <pc:sldMk cId="2604414454" sldId="260"/>
            <ac:picMk id="3" creationId="{1D23FC40-3D0F-457B-AB4C-B6D55E0914ED}"/>
          </ac:picMkLst>
        </pc:picChg>
        <pc:picChg chg="add mod">
          <ac:chgData name="Mireia Isabel Ribera Turro" userId="S::ribera@ub.edu::6556bae6-df3e-4acf-aaf5-68c422a2c266" providerId="AD" clId="Web-{0D9DF196-F95C-8F0C-97A8-E805C281763C}" dt="2019-09-30T13:34:15.901" v="104" actId="1076"/>
          <ac:picMkLst>
            <pc:docMk/>
            <pc:sldMk cId="2604414454" sldId="260"/>
            <ac:picMk id="9" creationId="{BA305659-ACE7-4D31-BA0B-3A181E7DD939}"/>
          </ac:picMkLst>
        </pc:picChg>
      </pc:sldChg>
      <pc:sldChg chg="modSp">
        <pc:chgData name="Mireia Isabel Ribera Turro" userId="S::ribera@ub.edu::6556bae6-df3e-4acf-aaf5-68c422a2c266" providerId="AD" clId="Web-{0D9DF196-F95C-8F0C-97A8-E805C281763C}" dt="2019-09-30T13:32:20.197" v="92" actId="20577"/>
        <pc:sldMkLst>
          <pc:docMk/>
          <pc:sldMk cId="3580698463" sldId="264"/>
        </pc:sldMkLst>
        <pc:spChg chg="mod">
          <ac:chgData name="Mireia Isabel Ribera Turro" userId="S::ribera@ub.edu::6556bae6-df3e-4acf-aaf5-68c422a2c266" providerId="AD" clId="Web-{0D9DF196-F95C-8F0C-97A8-E805C281763C}" dt="2019-09-30T13:32:20.197" v="92" actId="20577"/>
          <ac:spMkLst>
            <pc:docMk/>
            <pc:sldMk cId="3580698463" sldId="264"/>
            <ac:spMk id="2" creationId="{CB270C84-EBE4-4B74-95FE-6EBF709D3DD5}"/>
          </ac:spMkLst>
        </pc:spChg>
        <pc:graphicFrameChg chg="mod modGraphic">
          <ac:chgData name="Mireia Isabel Ribera Turro" userId="S::ribera@ub.edu::6556bae6-df3e-4acf-aaf5-68c422a2c266" providerId="AD" clId="Web-{0D9DF196-F95C-8F0C-97A8-E805C281763C}" dt="2019-09-30T13:31:46.525" v="62"/>
          <ac:graphicFrameMkLst>
            <pc:docMk/>
            <pc:sldMk cId="3580698463" sldId="264"/>
            <ac:graphicFrameMk id="5" creationId="{24C12223-0A88-4D87-9488-B453F8406B2E}"/>
          </ac:graphicFrameMkLst>
        </pc:graphicFrameChg>
      </pc:sldChg>
      <pc:sldChg chg="modNotes">
        <pc:chgData name="Mireia Isabel Ribera Turro" userId="S::ribera@ub.edu::6556bae6-df3e-4acf-aaf5-68c422a2c266" providerId="AD" clId="Web-{0D9DF196-F95C-8F0C-97A8-E805C281763C}" dt="2019-09-30T13:28:02.633" v="56"/>
        <pc:sldMkLst>
          <pc:docMk/>
          <pc:sldMk cId="3644782897" sldId="274"/>
        </pc:sldMkLst>
      </pc:sldChg>
      <pc:sldChg chg="modSp">
        <pc:chgData name="Mireia Isabel Ribera Turro" userId="S::ribera@ub.edu::6556bae6-df3e-4acf-aaf5-68c422a2c266" providerId="AD" clId="Web-{0D9DF196-F95C-8F0C-97A8-E805C281763C}" dt="2019-09-30T13:28:23.087" v="58" actId="1076"/>
        <pc:sldMkLst>
          <pc:docMk/>
          <pc:sldMk cId="1123202552" sldId="317"/>
        </pc:sldMkLst>
        <pc:spChg chg="mod">
          <ac:chgData name="Mireia Isabel Ribera Turro" userId="S::ribera@ub.edu::6556bae6-df3e-4acf-aaf5-68c422a2c266" providerId="AD" clId="Web-{0D9DF196-F95C-8F0C-97A8-E805C281763C}" dt="2019-09-30T13:28:17.868" v="57" actId="1076"/>
          <ac:spMkLst>
            <pc:docMk/>
            <pc:sldMk cId="1123202552" sldId="317"/>
            <ac:spMk id="11" creationId="{00000000-0000-0000-0000-000000000000}"/>
          </ac:spMkLst>
        </pc:spChg>
        <pc:spChg chg="mod">
          <ac:chgData name="Mireia Isabel Ribera Turro" userId="S::ribera@ub.edu::6556bae6-df3e-4acf-aaf5-68c422a2c266" providerId="AD" clId="Web-{0D9DF196-F95C-8F0C-97A8-E805C281763C}" dt="2019-09-30T13:28:23.087" v="58" actId="1076"/>
          <ac:spMkLst>
            <pc:docMk/>
            <pc:sldMk cId="1123202552" sldId="317"/>
            <ac:spMk id="12" creationId="{00000000-0000-0000-0000-000000000000}"/>
          </ac:spMkLst>
        </pc:spChg>
      </pc:sldChg>
    </pc:docChg>
  </pc:docChgLst>
  <pc:docChgLst>
    <pc:chgData name="Mireia Isabel Ribera Turro" userId="6556bae6-df3e-4acf-aaf5-68c422a2c266" providerId="ADAL" clId="{C2BFCE7D-5034-471B-B955-57C9B95B5D51}"/>
    <pc:docChg chg="undo custSel addSld delSld modSld">
      <pc:chgData name="Mireia Isabel Ribera Turro" userId="6556bae6-df3e-4acf-aaf5-68c422a2c266" providerId="ADAL" clId="{C2BFCE7D-5034-471B-B955-57C9B95B5D51}" dt="2021-11-08T10:35:17.748" v="290" actId="20577"/>
      <pc:docMkLst>
        <pc:docMk/>
      </pc:docMkLst>
      <pc:sldChg chg="modSp mod">
        <pc:chgData name="Mireia Isabel Ribera Turro" userId="6556bae6-df3e-4acf-aaf5-68c422a2c266" providerId="ADAL" clId="{C2BFCE7D-5034-471B-B955-57C9B95B5D51}" dt="2021-11-08T10:31:32.356" v="95" actId="962"/>
        <pc:sldMkLst>
          <pc:docMk/>
          <pc:sldMk cId="2406273178" sldId="256"/>
        </pc:sldMkLst>
        <pc:picChg chg="mod">
          <ac:chgData name="Mireia Isabel Ribera Turro" userId="6556bae6-df3e-4acf-aaf5-68c422a2c266" providerId="ADAL" clId="{C2BFCE7D-5034-471B-B955-57C9B95B5D51}" dt="2021-11-08T10:31:32.356" v="95" actId="962"/>
          <ac:picMkLst>
            <pc:docMk/>
            <pc:sldMk cId="2406273178" sldId="256"/>
            <ac:picMk id="4" creationId="{25FFA1FE-B3D3-44FC-B386-B89BF6C489E8}"/>
          </ac:picMkLst>
        </pc:picChg>
      </pc:sldChg>
      <pc:sldChg chg="modSp mod">
        <pc:chgData name="Mireia Isabel Ribera Turro" userId="6556bae6-df3e-4acf-aaf5-68c422a2c266" providerId="ADAL" clId="{C2BFCE7D-5034-471B-B955-57C9B95B5D51}" dt="2021-11-08T10:32:31.781" v="108" actId="33553"/>
        <pc:sldMkLst>
          <pc:docMk/>
          <pc:sldMk cId="989654646" sldId="263"/>
        </pc:sldMkLst>
        <pc:spChg chg="mod">
          <ac:chgData name="Mireia Isabel Ribera Turro" userId="6556bae6-df3e-4acf-aaf5-68c422a2c266" providerId="ADAL" clId="{C2BFCE7D-5034-471B-B955-57C9B95B5D51}" dt="2021-11-08T10:32:31.781" v="108" actId="33553"/>
          <ac:spMkLst>
            <pc:docMk/>
            <pc:sldMk cId="989654646" sldId="263"/>
            <ac:spMk id="6" creationId="{00000000-0000-0000-0000-000000000000}"/>
          </ac:spMkLst>
        </pc:spChg>
      </pc:sldChg>
      <pc:sldChg chg="modSp">
        <pc:chgData name="Mireia Isabel Ribera Turro" userId="6556bae6-df3e-4acf-aaf5-68c422a2c266" providerId="ADAL" clId="{C2BFCE7D-5034-471B-B955-57C9B95B5D51}" dt="2021-11-08T10:31:46.595" v="100" actId="962"/>
        <pc:sldMkLst>
          <pc:docMk/>
          <pc:sldMk cId="3612771281" sldId="268"/>
        </pc:sldMkLst>
        <pc:graphicFrameChg chg="mod">
          <ac:chgData name="Mireia Isabel Ribera Turro" userId="6556bae6-df3e-4acf-aaf5-68c422a2c266" providerId="ADAL" clId="{C2BFCE7D-5034-471B-B955-57C9B95B5D51}" dt="2021-11-08T10:31:46.595" v="100" actId="962"/>
          <ac:graphicFrameMkLst>
            <pc:docMk/>
            <pc:sldMk cId="3612771281" sldId="268"/>
            <ac:graphicFrameMk id="5" creationId="{087ECFF7-6BEC-4910-91D6-05C635E03F67}"/>
          </ac:graphicFrameMkLst>
        </pc:graphicFrameChg>
      </pc:sldChg>
      <pc:sldChg chg="modSp mod">
        <pc:chgData name="Mireia Isabel Ribera Turro" userId="6556bae6-df3e-4acf-aaf5-68c422a2c266" providerId="ADAL" clId="{C2BFCE7D-5034-471B-B955-57C9B95B5D51}" dt="2021-11-08T10:33:36.858" v="179" actId="33553"/>
        <pc:sldMkLst>
          <pc:docMk/>
          <pc:sldMk cId="1712290160" sldId="269"/>
        </pc:sldMkLst>
        <pc:spChg chg="mod">
          <ac:chgData name="Mireia Isabel Ribera Turro" userId="6556bae6-df3e-4acf-aaf5-68c422a2c266" providerId="ADAL" clId="{C2BFCE7D-5034-471B-B955-57C9B95B5D51}" dt="2021-11-08T10:33:36.858" v="179" actId="33553"/>
          <ac:spMkLst>
            <pc:docMk/>
            <pc:sldMk cId="1712290160" sldId="269"/>
            <ac:spMk id="4" creationId="{00000000-0000-0000-0000-000000000000}"/>
          </ac:spMkLst>
        </pc:spChg>
      </pc:sldChg>
      <pc:sldChg chg="addSp modSp mod">
        <pc:chgData name="Mireia Isabel Ribera Turro" userId="6556bae6-df3e-4acf-aaf5-68c422a2c266" providerId="ADAL" clId="{C2BFCE7D-5034-471B-B955-57C9B95B5D51}" dt="2021-11-08T10:34:57.466" v="252" actId="20577"/>
        <pc:sldMkLst>
          <pc:docMk/>
          <pc:sldMk cId="2522555813" sldId="270"/>
        </pc:sldMkLst>
        <pc:spChg chg="add mod">
          <ac:chgData name="Mireia Isabel Ribera Turro" userId="6556bae6-df3e-4acf-aaf5-68c422a2c266" providerId="ADAL" clId="{C2BFCE7D-5034-471B-B955-57C9B95B5D51}" dt="2021-11-08T10:34:57.466" v="252" actId="20577"/>
          <ac:spMkLst>
            <pc:docMk/>
            <pc:sldMk cId="2522555813" sldId="270"/>
            <ac:spMk id="2" creationId="{9C144B12-1A78-4AC9-B009-4FE83480DAAD}"/>
          </ac:spMkLst>
        </pc:spChg>
      </pc:sldChg>
      <pc:sldChg chg="modSp">
        <pc:chgData name="Mireia Isabel Ribera Turro" userId="6556bae6-df3e-4acf-aaf5-68c422a2c266" providerId="ADAL" clId="{C2BFCE7D-5034-471B-B955-57C9B95B5D51}" dt="2021-11-08T10:31:54.759" v="102" actId="962"/>
        <pc:sldMkLst>
          <pc:docMk/>
          <pc:sldMk cId="4023651768" sldId="271"/>
        </pc:sldMkLst>
        <pc:graphicFrameChg chg="mod">
          <ac:chgData name="Mireia Isabel Ribera Turro" userId="6556bae6-df3e-4acf-aaf5-68c422a2c266" providerId="ADAL" clId="{C2BFCE7D-5034-471B-B955-57C9B95B5D51}" dt="2021-11-08T10:31:54.759" v="102" actId="962"/>
          <ac:graphicFrameMkLst>
            <pc:docMk/>
            <pc:sldMk cId="4023651768" sldId="271"/>
            <ac:graphicFrameMk id="4" creationId="{40398268-5601-4BA9-BEE0-CC11A2FE429D}"/>
          </ac:graphicFrameMkLst>
        </pc:graphicFrameChg>
      </pc:sldChg>
      <pc:sldChg chg="addSp modSp mod">
        <pc:chgData name="Mireia Isabel Ribera Turro" userId="6556bae6-df3e-4acf-aaf5-68c422a2c266" providerId="ADAL" clId="{C2BFCE7D-5034-471B-B955-57C9B95B5D51}" dt="2021-11-08T10:33:50.021" v="189" actId="20577"/>
        <pc:sldMkLst>
          <pc:docMk/>
          <pc:sldMk cId="2493524539" sldId="276"/>
        </pc:sldMkLst>
        <pc:spChg chg="add mod">
          <ac:chgData name="Mireia Isabel Ribera Turro" userId="6556bae6-df3e-4acf-aaf5-68c422a2c266" providerId="ADAL" clId="{C2BFCE7D-5034-471B-B955-57C9B95B5D51}" dt="2021-11-08T10:33:50.021" v="189" actId="20577"/>
          <ac:spMkLst>
            <pc:docMk/>
            <pc:sldMk cId="2493524539" sldId="276"/>
            <ac:spMk id="2" creationId="{7697B4A5-C63C-4C71-9FA8-2C8BA68E4586}"/>
          </ac:spMkLst>
        </pc:spChg>
      </pc:sldChg>
      <pc:sldChg chg="modSp">
        <pc:chgData name="Mireia Isabel Ribera Turro" userId="6556bae6-df3e-4acf-aaf5-68c422a2c266" providerId="ADAL" clId="{C2BFCE7D-5034-471B-B955-57C9B95B5D51}" dt="2021-11-08T10:31:50.377" v="101" actId="962"/>
        <pc:sldMkLst>
          <pc:docMk/>
          <pc:sldMk cId="3044236914" sldId="277"/>
        </pc:sldMkLst>
        <pc:graphicFrameChg chg="mod">
          <ac:chgData name="Mireia Isabel Ribera Turro" userId="6556bae6-df3e-4acf-aaf5-68c422a2c266" providerId="ADAL" clId="{C2BFCE7D-5034-471B-B955-57C9B95B5D51}" dt="2021-11-08T10:31:50.377" v="101" actId="962"/>
          <ac:graphicFrameMkLst>
            <pc:docMk/>
            <pc:sldMk cId="3044236914" sldId="277"/>
            <ac:graphicFrameMk id="14" creationId="{22473CA9-877C-4C96-9F10-66DA344718C1}"/>
          </ac:graphicFrameMkLst>
        </pc:graphicFrameChg>
      </pc:sldChg>
      <pc:sldChg chg="modSp">
        <pc:chgData name="Mireia Isabel Ribera Turro" userId="6556bae6-df3e-4acf-aaf5-68c422a2c266" providerId="ADAL" clId="{C2BFCE7D-5034-471B-B955-57C9B95B5D51}" dt="2021-11-08T10:32:02.454" v="103" actId="962"/>
        <pc:sldMkLst>
          <pc:docMk/>
          <pc:sldMk cId="1643034358" sldId="278"/>
        </pc:sldMkLst>
        <pc:graphicFrameChg chg="mod">
          <ac:chgData name="Mireia Isabel Ribera Turro" userId="6556bae6-df3e-4acf-aaf5-68c422a2c266" providerId="ADAL" clId="{C2BFCE7D-5034-471B-B955-57C9B95B5D51}" dt="2021-11-08T10:32:02.454" v="103" actId="962"/>
          <ac:graphicFrameMkLst>
            <pc:docMk/>
            <pc:sldMk cId="1643034358" sldId="278"/>
            <ac:graphicFrameMk id="4" creationId="{58C8E161-5B24-44DA-85C5-241D137D7110}"/>
          </ac:graphicFrameMkLst>
        </pc:graphicFrameChg>
      </pc:sldChg>
      <pc:sldChg chg="addSp modSp mod">
        <pc:chgData name="Mireia Isabel Ribera Turro" userId="6556bae6-df3e-4acf-aaf5-68c422a2c266" providerId="ADAL" clId="{C2BFCE7D-5034-471B-B955-57C9B95B5D51}" dt="2021-11-08T10:35:17.748" v="290" actId="20577"/>
        <pc:sldMkLst>
          <pc:docMk/>
          <pc:sldMk cId="1720921940" sldId="284"/>
        </pc:sldMkLst>
        <pc:spChg chg="add mod">
          <ac:chgData name="Mireia Isabel Ribera Turro" userId="6556bae6-df3e-4acf-aaf5-68c422a2c266" providerId="ADAL" clId="{C2BFCE7D-5034-471B-B955-57C9B95B5D51}" dt="2021-11-08T10:35:17.748" v="290" actId="20577"/>
          <ac:spMkLst>
            <pc:docMk/>
            <pc:sldMk cId="1720921940" sldId="284"/>
            <ac:spMk id="2" creationId="{52FCF4DB-BB7F-4291-A3E5-01E89FC90BE0}"/>
          </ac:spMkLst>
        </pc:spChg>
      </pc:sldChg>
      <pc:sldChg chg="addSp delSp modSp mod">
        <pc:chgData name="Mireia Isabel Ribera Turro" userId="6556bae6-df3e-4acf-aaf5-68c422a2c266" providerId="ADAL" clId="{C2BFCE7D-5034-471B-B955-57C9B95B5D51}" dt="2021-11-08T10:15:00.458" v="93" actId="478"/>
        <pc:sldMkLst>
          <pc:docMk/>
          <pc:sldMk cId="3373788059" sldId="292"/>
        </pc:sldMkLst>
        <pc:spChg chg="add del">
          <ac:chgData name="Mireia Isabel Ribera Turro" userId="6556bae6-df3e-4acf-aaf5-68c422a2c266" providerId="ADAL" clId="{C2BFCE7D-5034-471B-B955-57C9B95B5D51}" dt="2021-11-08T10:15:00.458" v="93" actId="478"/>
          <ac:spMkLst>
            <pc:docMk/>
            <pc:sldMk cId="3373788059" sldId="292"/>
            <ac:spMk id="18" creationId="{00000000-0000-0000-0000-000000000000}"/>
          </ac:spMkLst>
        </pc:spChg>
        <pc:spChg chg="add del">
          <ac:chgData name="Mireia Isabel Ribera Turro" userId="6556bae6-df3e-4acf-aaf5-68c422a2c266" providerId="ADAL" clId="{C2BFCE7D-5034-471B-B955-57C9B95B5D51}" dt="2021-11-08T10:14:59.839" v="92" actId="22"/>
          <ac:spMkLst>
            <pc:docMk/>
            <pc:sldMk cId="3373788059" sldId="292"/>
            <ac:spMk id="19" creationId="{437842F8-3343-4DE9-81B5-FE8A16D6BF86}"/>
          </ac:spMkLst>
        </pc:spChg>
        <pc:picChg chg="mod">
          <ac:chgData name="Mireia Isabel Ribera Turro" userId="6556bae6-df3e-4acf-aaf5-68c422a2c266" providerId="ADAL" clId="{C2BFCE7D-5034-471B-B955-57C9B95B5D51}" dt="2021-11-08T10:13:13.341" v="85"/>
          <ac:picMkLst>
            <pc:docMk/>
            <pc:sldMk cId="3373788059" sldId="292"/>
            <ac:picMk id="11" creationId="{00000000-0000-0000-0000-000000000000}"/>
          </ac:picMkLst>
        </pc:picChg>
        <pc:picChg chg="mod">
          <ac:chgData name="Mireia Isabel Ribera Turro" userId="6556bae6-df3e-4acf-aaf5-68c422a2c266" providerId="ADAL" clId="{C2BFCE7D-5034-471B-B955-57C9B95B5D51}" dt="2021-11-08T10:13:33.611" v="86"/>
          <ac:picMkLst>
            <pc:docMk/>
            <pc:sldMk cId="3373788059" sldId="292"/>
            <ac:picMk id="12" creationId="{00000000-0000-0000-0000-000000000000}"/>
          </ac:picMkLst>
        </pc:picChg>
        <pc:picChg chg="mod">
          <ac:chgData name="Mireia Isabel Ribera Turro" userId="6556bae6-df3e-4acf-aaf5-68c422a2c266" providerId="ADAL" clId="{C2BFCE7D-5034-471B-B955-57C9B95B5D51}" dt="2021-11-08T10:14:01.123" v="87"/>
          <ac:picMkLst>
            <pc:docMk/>
            <pc:sldMk cId="3373788059" sldId="292"/>
            <ac:picMk id="13" creationId="{00000000-0000-0000-0000-000000000000}"/>
          </ac:picMkLst>
        </pc:picChg>
        <pc:picChg chg="mod">
          <ac:chgData name="Mireia Isabel Ribera Turro" userId="6556bae6-df3e-4acf-aaf5-68c422a2c266" providerId="ADAL" clId="{C2BFCE7D-5034-471B-B955-57C9B95B5D51}" dt="2021-11-08T10:14:26.969" v="88"/>
          <ac:picMkLst>
            <pc:docMk/>
            <pc:sldMk cId="3373788059" sldId="292"/>
            <ac:picMk id="14" creationId="{00000000-0000-0000-0000-000000000000}"/>
          </ac:picMkLst>
        </pc:picChg>
        <pc:picChg chg="mod">
          <ac:chgData name="Mireia Isabel Ribera Turro" userId="6556bae6-df3e-4acf-aaf5-68c422a2c266" providerId="ADAL" clId="{C2BFCE7D-5034-471B-B955-57C9B95B5D51}" dt="2021-11-08T10:14:49.216" v="89"/>
          <ac:picMkLst>
            <pc:docMk/>
            <pc:sldMk cId="3373788059" sldId="292"/>
            <ac:picMk id="15" creationId="{00000000-0000-0000-0000-000000000000}"/>
          </ac:picMkLst>
        </pc:picChg>
      </pc:sldChg>
      <pc:sldChg chg="modSp mod">
        <pc:chgData name="Mireia Isabel Ribera Turro" userId="6556bae6-df3e-4acf-aaf5-68c422a2c266" providerId="ADAL" clId="{C2BFCE7D-5034-471B-B955-57C9B95B5D51}" dt="2021-11-08T10:32:41.884" v="111" actId="33553"/>
        <pc:sldMkLst>
          <pc:docMk/>
          <pc:sldMk cId="1952106893" sldId="294"/>
        </pc:sldMkLst>
        <pc:spChg chg="mod">
          <ac:chgData name="Mireia Isabel Ribera Turro" userId="6556bae6-df3e-4acf-aaf5-68c422a2c266" providerId="ADAL" clId="{C2BFCE7D-5034-471B-B955-57C9B95B5D51}" dt="2021-11-08T10:32:41.884" v="111" actId="33553"/>
          <ac:spMkLst>
            <pc:docMk/>
            <pc:sldMk cId="1952106893" sldId="294"/>
            <ac:spMk id="24" creationId="{47096272-4049-421A-BD58-CBE7765D870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3:34.244" v="178" actId="33553"/>
        <pc:sldMkLst>
          <pc:docMk/>
          <pc:sldMk cId="2635947267" sldId="295"/>
        </pc:sldMkLst>
        <pc:spChg chg="mod">
          <ac:chgData name="Mireia Isabel Ribera Turro" userId="6556bae6-df3e-4acf-aaf5-68c422a2c266" providerId="ADAL" clId="{C2BFCE7D-5034-471B-B955-57C9B95B5D51}" dt="2021-11-08T10:33:34.244" v="178" actId="33553"/>
          <ac:spMkLst>
            <pc:docMk/>
            <pc:sldMk cId="2635947267" sldId="295"/>
            <ac:spMk id="179" creationId="{5F81330B-2F51-4948-8D3B-FDD38258AC49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3:32.076" v="177" actId="33553"/>
        <pc:sldMkLst>
          <pc:docMk/>
          <pc:sldMk cId="3602124447" sldId="296"/>
        </pc:sldMkLst>
        <pc:spChg chg="mod">
          <ac:chgData name="Mireia Isabel Ribera Turro" userId="6556bae6-df3e-4acf-aaf5-68c422a2c266" providerId="ADAL" clId="{C2BFCE7D-5034-471B-B955-57C9B95B5D51}" dt="2021-11-08T10:33:32.076" v="177" actId="33553"/>
          <ac:spMkLst>
            <pc:docMk/>
            <pc:sldMk cId="3602124447" sldId="296"/>
            <ac:spMk id="30" creationId="{5E2D86C8-5BF0-4AB0-8ECD-57ECB271256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3:39.370" v="180" actId="33553"/>
        <pc:sldMkLst>
          <pc:docMk/>
          <pc:sldMk cId="973035547" sldId="297"/>
        </pc:sldMkLst>
        <pc:spChg chg="mod">
          <ac:chgData name="Mireia Isabel Ribera Turro" userId="6556bae6-df3e-4acf-aaf5-68c422a2c266" providerId="ADAL" clId="{C2BFCE7D-5034-471B-B955-57C9B95B5D51}" dt="2021-11-08T10:33:39.370" v="180" actId="33553"/>
          <ac:spMkLst>
            <pc:docMk/>
            <pc:sldMk cId="973035547" sldId="297"/>
            <ac:spMk id="6" creationId="{00000000-0000-0000-0000-00000000000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3:29.495" v="176" actId="33553"/>
        <pc:sldMkLst>
          <pc:docMk/>
          <pc:sldMk cId="3780060247" sldId="298"/>
        </pc:sldMkLst>
        <pc:spChg chg="mod">
          <ac:chgData name="Mireia Isabel Ribera Turro" userId="6556bae6-df3e-4acf-aaf5-68c422a2c266" providerId="ADAL" clId="{C2BFCE7D-5034-471B-B955-57C9B95B5D51}" dt="2021-11-08T10:33:29.495" v="176" actId="33553"/>
          <ac:spMkLst>
            <pc:docMk/>
            <pc:sldMk cId="3780060247" sldId="298"/>
            <ac:spMk id="5" creationId="{00000000-0000-0000-0000-000000000000}"/>
          </ac:spMkLst>
        </pc:spChg>
      </pc:sldChg>
      <pc:sldChg chg="modSp">
        <pc:chgData name="Mireia Isabel Ribera Turro" userId="6556bae6-df3e-4acf-aaf5-68c422a2c266" providerId="ADAL" clId="{C2BFCE7D-5034-471B-B955-57C9B95B5D51}" dt="2021-11-08T10:24:11.451" v="94"/>
        <pc:sldMkLst>
          <pc:docMk/>
          <pc:sldMk cId="1348788305" sldId="302"/>
        </pc:sldMkLst>
        <pc:picChg chg="mod">
          <ac:chgData name="Mireia Isabel Ribera Turro" userId="6556bae6-df3e-4acf-aaf5-68c422a2c266" providerId="ADAL" clId="{C2BFCE7D-5034-471B-B955-57C9B95B5D51}" dt="2021-11-08T10:24:11.451" v="94"/>
          <ac:picMkLst>
            <pc:docMk/>
            <pc:sldMk cId="1348788305" sldId="302"/>
            <ac:picMk id="3" creationId="{BA787CCC-A57A-4C41-8EF0-202765BDF6B8}"/>
          </ac:picMkLst>
        </pc:picChg>
      </pc:sldChg>
      <pc:sldChg chg="modSp mod">
        <pc:chgData name="Mireia Isabel Ribera Turro" userId="6556bae6-df3e-4acf-aaf5-68c422a2c266" providerId="ADAL" clId="{C2BFCE7D-5034-471B-B955-57C9B95B5D51}" dt="2021-11-08T10:32:22.090" v="105" actId="33553"/>
        <pc:sldMkLst>
          <pc:docMk/>
          <pc:sldMk cId="3304069891" sldId="311"/>
        </pc:sldMkLst>
        <pc:spChg chg="mod">
          <ac:chgData name="Mireia Isabel Ribera Turro" userId="6556bae6-df3e-4acf-aaf5-68c422a2c266" providerId="ADAL" clId="{C2BFCE7D-5034-471B-B955-57C9B95B5D51}" dt="2021-11-08T10:32:22.090" v="105" actId="33553"/>
          <ac:spMkLst>
            <pc:docMk/>
            <pc:sldMk cId="3304069891" sldId="311"/>
            <ac:spMk id="8" creationId="{00000000-0000-0000-0000-00000000000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2:25.613" v="106" actId="33553"/>
        <pc:sldMkLst>
          <pc:docMk/>
          <pc:sldMk cId="1190004554" sldId="313"/>
        </pc:sldMkLst>
        <pc:spChg chg="mod">
          <ac:chgData name="Mireia Isabel Ribera Turro" userId="6556bae6-df3e-4acf-aaf5-68c422a2c266" providerId="ADAL" clId="{C2BFCE7D-5034-471B-B955-57C9B95B5D51}" dt="2021-11-08T10:32:25.613" v="106" actId="33553"/>
          <ac:spMkLst>
            <pc:docMk/>
            <pc:sldMk cId="1190004554" sldId="313"/>
            <ac:spMk id="9" creationId="{00000000-0000-0000-0000-00000000000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2:28.613" v="107" actId="33553"/>
        <pc:sldMkLst>
          <pc:docMk/>
          <pc:sldMk cId="3372737894" sldId="314"/>
        </pc:sldMkLst>
        <pc:spChg chg="mod">
          <ac:chgData name="Mireia Isabel Ribera Turro" userId="6556bae6-df3e-4acf-aaf5-68c422a2c266" providerId="ADAL" clId="{C2BFCE7D-5034-471B-B955-57C9B95B5D51}" dt="2021-11-08T10:32:28.613" v="107" actId="33553"/>
          <ac:spMkLst>
            <pc:docMk/>
            <pc:sldMk cId="3372737894" sldId="314"/>
            <ac:spMk id="8" creationId="{00000000-0000-0000-0000-00000000000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2:38.909" v="110" actId="33553"/>
        <pc:sldMkLst>
          <pc:docMk/>
          <pc:sldMk cId="1123202552" sldId="317"/>
        </pc:sldMkLst>
        <pc:spChg chg="mod">
          <ac:chgData name="Mireia Isabel Ribera Turro" userId="6556bae6-df3e-4acf-aaf5-68c422a2c266" providerId="ADAL" clId="{C2BFCE7D-5034-471B-B955-57C9B95B5D51}" dt="2021-11-08T10:32:38.909" v="110" actId="33553"/>
          <ac:spMkLst>
            <pc:docMk/>
            <pc:sldMk cId="1123202552" sldId="317"/>
            <ac:spMk id="11" creationId="{00000000-0000-0000-0000-000000000000}"/>
          </ac:spMkLst>
        </pc:spChg>
      </pc:sldChg>
      <pc:sldChg chg="addSp modSp mod">
        <pc:chgData name="Mireia Isabel Ribera Turro" userId="6556bae6-df3e-4acf-aaf5-68c422a2c266" providerId="ADAL" clId="{C2BFCE7D-5034-471B-B955-57C9B95B5D51}" dt="2021-11-08T10:33:24.387" v="175" actId="20577"/>
        <pc:sldMkLst>
          <pc:docMk/>
          <pc:sldMk cId="76929470" sldId="318"/>
        </pc:sldMkLst>
        <pc:spChg chg="add mod">
          <ac:chgData name="Mireia Isabel Ribera Turro" userId="6556bae6-df3e-4acf-aaf5-68c422a2c266" providerId="ADAL" clId="{C2BFCE7D-5034-471B-B955-57C9B95B5D51}" dt="2021-11-08T10:33:24.387" v="175" actId="20577"/>
          <ac:spMkLst>
            <pc:docMk/>
            <pc:sldMk cId="76929470" sldId="318"/>
            <ac:spMk id="2" creationId="{A050D61D-57F2-4B70-A3D6-FC1394233D29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1:44.091" v="99" actId="962"/>
        <pc:sldMkLst>
          <pc:docMk/>
          <pc:sldMk cId="351846055" sldId="320"/>
        </pc:sldMkLst>
        <pc:picChg chg="mod">
          <ac:chgData name="Mireia Isabel Ribera Turro" userId="6556bae6-df3e-4acf-aaf5-68c422a2c266" providerId="ADAL" clId="{C2BFCE7D-5034-471B-B955-57C9B95B5D51}" dt="2021-11-08T10:31:44.091" v="99" actId="962"/>
          <ac:picMkLst>
            <pc:docMk/>
            <pc:sldMk cId="351846055" sldId="320"/>
            <ac:picMk id="4" creationId="{25FFA1FE-B3D3-44FC-B386-B89BF6C489E8}"/>
          </ac:picMkLst>
        </pc:picChg>
      </pc:sldChg>
      <pc:sldChg chg="modSp mod">
        <pc:chgData name="Mireia Isabel Ribera Turro" userId="6556bae6-df3e-4acf-aaf5-68c422a2c266" providerId="ADAL" clId="{C2BFCE7D-5034-471B-B955-57C9B95B5D51}" dt="2021-11-08T10:32:07.993" v="104" actId="962"/>
        <pc:sldMkLst>
          <pc:docMk/>
          <pc:sldMk cId="2786315734" sldId="321"/>
        </pc:sldMkLst>
        <pc:picChg chg="mod">
          <ac:chgData name="Mireia Isabel Ribera Turro" userId="6556bae6-df3e-4acf-aaf5-68c422a2c266" providerId="ADAL" clId="{C2BFCE7D-5034-471B-B955-57C9B95B5D51}" dt="2021-11-08T10:32:07.993" v="104" actId="962"/>
          <ac:picMkLst>
            <pc:docMk/>
            <pc:sldMk cId="2786315734" sldId="321"/>
            <ac:picMk id="4" creationId="{25FFA1FE-B3D3-44FC-B386-B89BF6C489E8}"/>
          </ac:picMkLst>
        </pc:picChg>
      </pc:sldChg>
      <pc:sldChg chg="modSp mod">
        <pc:chgData name="Mireia Isabel Ribera Turro" userId="6556bae6-df3e-4acf-aaf5-68c422a2c266" providerId="ADAL" clId="{C2BFCE7D-5034-471B-B955-57C9B95B5D51}" dt="2021-11-08T10:31:39.984" v="98" actId="962"/>
        <pc:sldMkLst>
          <pc:docMk/>
          <pc:sldMk cId="4260355070" sldId="324"/>
        </pc:sldMkLst>
        <pc:spChg chg="mod">
          <ac:chgData name="Mireia Isabel Ribera Turro" userId="6556bae6-df3e-4acf-aaf5-68c422a2c266" providerId="ADAL" clId="{C2BFCE7D-5034-471B-B955-57C9B95B5D51}" dt="2021-11-08T10:31:35.571" v="96" actId="962"/>
          <ac:spMkLst>
            <pc:docMk/>
            <pc:sldMk cId="4260355070" sldId="324"/>
            <ac:spMk id="4" creationId="{00000000-0000-0000-0000-000000000000}"/>
          </ac:spMkLst>
        </pc:spChg>
        <pc:spChg chg="mod">
          <ac:chgData name="Mireia Isabel Ribera Turro" userId="6556bae6-df3e-4acf-aaf5-68c422a2c266" providerId="ADAL" clId="{C2BFCE7D-5034-471B-B955-57C9B95B5D51}" dt="2021-11-08T10:31:37.859" v="97" actId="962"/>
          <ac:spMkLst>
            <pc:docMk/>
            <pc:sldMk cId="4260355070" sldId="324"/>
            <ac:spMk id="6" creationId="{00000000-0000-0000-0000-000000000000}"/>
          </ac:spMkLst>
        </pc:spChg>
        <pc:spChg chg="mod">
          <ac:chgData name="Mireia Isabel Ribera Turro" userId="6556bae6-df3e-4acf-aaf5-68c422a2c266" providerId="ADAL" clId="{C2BFCE7D-5034-471B-B955-57C9B95B5D51}" dt="2021-11-08T10:31:39.984" v="98" actId="962"/>
          <ac:spMkLst>
            <pc:docMk/>
            <pc:sldMk cId="4260355070" sldId="324"/>
            <ac:spMk id="8" creationId="{00000000-0000-0000-0000-000000000000}"/>
          </ac:spMkLst>
        </pc:spChg>
      </pc:sldChg>
      <pc:sldChg chg="modSp mod">
        <pc:chgData name="Mireia Isabel Ribera Turro" userId="6556bae6-df3e-4acf-aaf5-68c422a2c266" providerId="ADAL" clId="{C2BFCE7D-5034-471B-B955-57C9B95B5D51}" dt="2021-11-08T10:34:31.535" v="209" actId="20577"/>
        <pc:sldMkLst>
          <pc:docMk/>
          <pc:sldMk cId="4260059932" sldId="326"/>
        </pc:sldMkLst>
        <pc:spChg chg="mod">
          <ac:chgData name="Mireia Isabel Ribera Turro" userId="6556bae6-df3e-4acf-aaf5-68c422a2c266" providerId="ADAL" clId="{C2BFCE7D-5034-471B-B955-57C9B95B5D51}" dt="2021-11-08T10:34:31.535" v="209" actId="20577"/>
          <ac:spMkLst>
            <pc:docMk/>
            <pc:sldMk cId="4260059932" sldId="326"/>
            <ac:spMk id="8" creationId="{00000000-0000-0000-0000-000000000000}"/>
          </ac:spMkLst>
        </pc:spChg>
      </pc:sldChg>
      <pc:sldChg chg="addSp delSp modSp new del mod setBg">
        <pc:chgData name="Mireia Isabel Ribera Turro" userId="6556bae6-df3e-4acf-aaf5-68c422a2c266" providerId="ADAL" clId="{C2BFCE7D-5034-471B-B955-57C9B95B5D51}" dt="2021-11-08T10:09:03.511" v="84" actId="47"/>
        <pc:sldMkLst>
          <pc:docMk/>
          <pc:sldMk cId="1945678850" sldId="327"/>
        </pc:sldMkLst>
        <pc:spChg chg="mod">
          <ac:chgData name="Mireia Isabel Ribera Turro" userId="6556bae6-df3e-4acf-aaf5-68c422a2c266" providerId="ADAL" clId="{C2BFCE7D-5034-471B-B955-57C9B95B5D51}" dt="2021-11-08T10:08:53.546" v="83" actId="26606"/>
          <ac:spMkLst>
            <pc:docMk/>
            <pc:sldMk cId="1945678850" sldId="327"/>
            <ac:spMk id="2" creationId="{1DC28AD1-88D5-4663-9894-18CE96D15324}"/>
          </ac:spMkLst>
        </pc:spChg>
        <pc:spChg chg="add del mod">
          <ac:chgData name="Mireia Isabel Ribera Turro" userId="6556bae6-df3e-4acf-aaf5-68c422a2c266" providerId="ADAL" clId="{C2BFCE7D-5034-471B-B955-57C9B95B5D51}" dt="2021-11-08T10:08:53.546" v="83" actId="26606"/>
          <ac:spMkLst>
            <pc:docMk/>
            <pc:sldMk cId="1945678850" sldId="327"/>
            <ac:spMk id="3" creationId="{ABE8E126-8456-491D-AA8A-67104953049E}"/>
          </ac:spMkLst>
        </pc:spChg>
        <pc:spChg chg="add del">
          <ac:chgData name="Mireia Isabel Ribera Turro" userId="6556bae6-df3e-4acf-aaf5-68c422a2c266" providerId="ADAL" clId="{C2BFCE7D-5034-471B-B955-57C9B95B5D51}" dt="2021-11-08T10:08:53.479" v="82" actId="26606"/>
          <ac:spMkLst>
            <pc:docMk/>
            <pc:sldMk cId="1945678850" sldId="327"/>
            <ac:spMk id="9" creationId="{E702B083-54F7-41CA-9C6D-B87D35683988}"/>
          </ac:spMkLst>
        </pc:spChg>
        <pc:spChg chg="add del">
          <ac:chgData name="Mireia Isabel Ribera Turro" userId="6556bae6-df3e-4acf-aaf5-68c422a2c266" providerId="ADAL" clId="{C2BFCE7D-5034-471B-B955-57C9B95B5D51}" dt="2021-11-08T10:08:53.479" v="82" actId="26606"/>
          <ac:spMkLst>
            <pc:docMk/>
            <pc:sldMk cId="1945678850" sldId="327"/>
            <ac:spMk id="11" creationId="{92AA17E1-8D32-49FA-8C33-D57631B4EB41}"/>
          </ac:spMkLst>
        </pc:spChg>
        <pc:graphicFrameChg chg="add del">
          <ac:chgData name="Mireia Isabel Ribera Turro" userId="6556bae6-df3e-4acf-aaf5-68c422a2c266" providerId="ADAL" clId="{C2BFCE7D-5034-471B-B955-57C9B95B5D51}" dt="2021-11-08T10:08:53.479" v="82" actId="26606"/>
          <ac:graphicFrameMkLst>
            <pc:docMk/>
            <pc:sldMk cId="1945678850" sldId="327"/>
            <ac:graphicFrameMk id="5" creationId="{B3121FB8-A021-4B1F-9514-CD4502D0B442}"/>
          </ac:graphicFrameMkLst>
        </pc:graphicFrameChg>
        <pc:graphicFrameChg chg="add">
          <ac:chgData name="Mireia Isabel Ribera Turro" userId="6556bae6-df3e-4acf-aaf5-68c422a2c266" providerId="ADAL" clId="{C2BFCE7D-5034-471B-B955-57C9B95B5D51}" dt="2021-11-08T10:08:53.546" v="83" actId="26606"/>
          <ac:graphicFrameMkLst>
            <pc:docMk/>
            <pc:sldMk cId="1945678850" sldId="327"/>
            <ac:graphicFrameMk id="13" creationId="{40B880C3-A6C2-443C-8119-B0F20FE3369B}"/>
          </ac:graphicFrameMkLst>
        </pc:graphicFrameChg>
      </pc:sldChg>
    </pc:docChg>
  </pc:docChgLst>
  <pc:docChgLst>
    <pc:chgData name="Mireia Isabel Ribera Turro" userId="S::ribera@ub.edu::6556bae6-df3e-4acf-aaf5-68c422a2c266" providerId="AD" clId="Web-{0E7A625C-C856-59F0-2C0C-4495E0C03388}"/>
    <pc:docChg chg="modSld">
      <pc:chgData name="Mireia Isabel Ribera Turro" userId="S::ribera@ub.edu::6556bae6-df3e-4acf-aaf5-68c422a2c266" providerId="AD" clId="Web-{0E7A625C-C856-59F0-2C0C-4495E0C03388}" dt="2019-09-30T13:48:12.687" v="56"/>
      <pc:docMkLst>
        <pc:docMk/>
      </pc:docMkLst>
      <pc:sldChg chg="addSp delSp modSp">
        <pc:chgData name="Mireia Isabel Ribera Turro" userId="S::ribera@ub.edu::6556bae6-df3e-4acf-aaf5-68c422a2c266" providerId="AD" clId="Web-{0E7A625C-C856-59F0-2C0C-4495E0C03388}" dt="2019-09-30T13:43:18.517" v="7" actId="1076"/>
        <pc:sldMkLst>
          <pc:docMk/>
          <pc:sldMk cId="2604414454" sldId="260"/>
        </pc:sldMkLst>
        <pc:picChg chg="add del mod">
          <ac:chgData name="Mireia Isabel Ribera Turro" userId="S::ribera@ub.edu::6556bae6-df3e-4acf-aaf5-68c422a2c266" providerId="AD" clId="Web-{0E7A625C-C856-59F0-2C0C-4495E0C03388}" dt="2019-09-30T13:42:57.501" v="5"/>
          <ac:picMkLst>
            <pc:docMk/>
            <pc:sldMk cId="2604414454" sldId="260"/>
            <ac:picMk id="3" creationId="{6412572B-B244-4128-842B-097CA9C95DB1}"/>
          </ac:picMkLst>
        </pc:picChg>
        <pc:picChg chg="add mod">
          <ac:chgData name="Mireia Isabel Ribera Turro" userId="S::ribera@ub.edu::6556bae6-df3e-4acf-aaf5-68c422a2c266" providerId="AD" clId="Web-{0E7A625C-C856-59F0-2C0C-4495E0C03388}" dt="2019-09-30T13:43:02.470" v="6" actId="1076"/>
          <ac:picMkLst>
            <pc:docMk/>
            <pc:sldMk cId="2604414454" sldId="260"/>
            <ac:picMk id="5" creationId="{B5D9051D-026B-4F22-872A-AF6A7AB46E07}"/>
          </ac:picMkLst>
        </pc:picChg>
        <pc:picChg chg="mod">
          <ac:chgData name="Mireia Isabel Ribera Turro" userId="S::ribera@ub.edu::6556bae6-df3e-4acf-aaf5-68c422a2c266" providerId="AD" clId="Web-{0E7A625C-C856-59F0-2C0C-4495E0C03388}" dt="2019-09-30T13:43:18.517" v="7" actId="1076"/>
          <ac:picMkLst>
            <pc:docMk/>
            <pc:sldMk cId="2604414454" sldId="260"/>
            <ac:picMk id="9" creationId="{BA305659-ACE7-4D31-BA0B-3A181E7DD939}"/>
          </ac:picMkLst>
        </pc:picChg>
        <pc:picChg chg="add mod">
          <ac:chgData name="Mireia Isabel Ribera Turro" userId="S::ribera@ub.edu::6556bae6-df3e-4acf-aaf5-68c422a2c266" providerId="AD" clId="Web-{0E7A625C-C856-59F0-2C0C-4495E0C03388}" dt="2019-09-30T13:42:53.080" v="3" actId="1076"/>
          <ac:picMkLst>
            <pc:docMk/>
            <pc:sldMk cId="2604414454" sldId="260"/>
            <ac:picMk id="10" creationId="{FD68B9D1-9DD9-49B7-9F3E-7F2836377F88}"/>
          </ac:picMkLst>
        </pc:picChg>
      </pc:sldChg>
      <pc:sldChg chg="modNotes">
        <pc:chgData name="Mireia Isabel Ribera Turro" userId="S::ribera@ub.edu::6556bae6-df3e-4acf-aaf5-68c422a2c266" providerId="AD" clId="Web-{0E7A625C-C856-59F0-2C0C-4495E0C03388}" dt="2019-09-30T13:47:13.953" v="53"/>
        <pc:sldMkLst>
          <pc:docMk/>
          <pc:sldMk cId="3580698463" sldId="264"/>
        </pc:sldMkLst>
      </pc:sldChg>
      <pc:sldChg chg="modNotes">
        <pc:chgData name="Mireia Isabel Ribera Turro" userId="S::ribera@ub.edu::6556bae6-df3e-4acf-aaf5-68c422a2c266" providerId="AD" clId="Web-{0E7A625C-C856-59F0-2C0C-4495E0C03388}" dt="2019-09-30T13:48:12.687" v="56"/>
        <pc:sldMkLst>
          <pc:docMk/>
          <pc:sldMk cId="3644782897" sldId="274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ata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5.png"/><Relationship Id="rId7" Type="http://schemas.openxmlformats.org/officeDocument/2006/relationships/image" Target="../media/image121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6.svg"/></Relationships>
</file>

<file path=ppt/diagrams/_rels/data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10" Type="http://schemas.openxmlformats.org/officeDocument/2006/relationships/image" Target="../media/image132.svg"/><Relationship Id="rId4" Type="http://schemas.openxmlformats.org/officeDocument/2006/relationships/image" Target="../media/image126.svg"/><Relationship Id="rId9" Type="http://schemas.openxmlformats.org/officeDocument/2006/relationships/image" Target="../media/image131.png"/></Relationships>
</file>

<file path=ppt/diagrams/_rels/data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svg"/><Relationship Id="rId1" Type="http://schemas.openxmlformats.org/officeDocument/2006/relationships/image" Target="../media/image136.png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ata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svg"/><Relationship Id="rId1" Type="http://schemas.openxmlformats.org/officeDocument/2006/relationships/image" Target="../media/image105.png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svg"/></Relationships>
</file>

<file path=ppt/diagrams/_rels/drawing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svg"/><Relationship Id="rId3" Type="http://schemas.openxmlformats.org/officeDocument/2006/relationships/image" Target="../media/image115.png"/><Relationship Id="rId7" Type="http://schemas.openxmlformats.org/officeDocument/2006/relationships/image" Target="../media/image121.png"/><Relationship Id="rId2" Type="http://schemas.openxmlformats.org/officeDocument/2006/relationships/image" Target="../media/image118.svg"/><Relationship Id="rId1" Type="http://schemas.openxmlformats.org/officeDocument/2006/relationships/image" Target="../media/image117.png"/><Relationship Id="rId6" Type="http://schemas.openxmlformats.org/officeDocument/2006/relationships/image" Target="../media/image120.svg"/><Relationship Id="rId5" Type="http://schemas.openxmlformats.org/officeDocument/2006/relationships/image" Target="../media/image119.png"/><Relationship Id="rId4" Type="http://schemas.openxmlformats.org/officeDocument/2006/relationships/image" Target="../media/image116.svg"/></Relationships>
</file>

<file path=ppt/diagrams/_rels/drawing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sv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svg"/><Relationship Id="rId1" Type="http://schemas.openxmlformats.org/officeDocument/2006/relationships/image" Target="../media/image123.png"/><Relationship Id="rId6" Type="http://schemas.openxmlformats.org/officeDocument/2006/relationships/image" Target="../media/image128.svg"/><Relationship Id="rId5" Type="http://schemas.openxmlformats.org/officeDocument/2006/relationships/image" Target="../media/image127.png"/><Relationship Id="rId10" Type="http://schemas.openxmlformats.org/officeDocument/2006/relationships/image" Target="../media/image132.svg"/><Relationship Id="rId4" Type="http://schemas.openxmlformats.org/officeDocument/2006/relationships/image" Target="../media/image126.svg"/><Relationship Id="rId9" Type="http://schemas.openxmlformats.org/officeDocument/2006/relationships/image" Target="../media/image131.png"/></Relationships>
</file>

<file path=ppt/diagrams/_rels/drawing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svg"/><Relationship Id="rId1" Type="http://schemas.openxmlformats.org/officeDocument/2006/relationships/image" Target="../media/image136.png"/><Relationship Id="rId6" Type="http://schemas.openxmlformats.org/officeDocument/2006/relationships/image" Target="../media/image141.svg"/><Relationship Id="rId5" Type="http://schemas.openxmlformats.org/officeDocument/2006/relationships/image" Target="../media/image140.png"/><Relationship Id="rId4" Type="http://schemas.openxmlformats.org/officeDocument/2006/relationships/image" Target="../media/image13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svg"/><Relationship Id="rId1" Type="http://schemas.openxmlformats.org/officeDocument/2006/relationships/image" Target="../media/image47.png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sv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svg"/><Relationship Id="rId1" Type="http://schemas.openxmlformats.org/officeDocument/2006/relationships/image" Target="../media/image55.png"/><Relationship Id="rId6" Type="http://schemas.openxmlformats.org/officeDocument/2006/relationships/image" Target="../media/image60.svg"/><Relationship Id="rId5" Type="http://schemas.openxmlformats.org/officeDocument/2006/relationships/image" Target="../media/image59.png"/><Relationship Id="rId4" Type="http://schemas.openxmlformats.org/officeDocument/2006/relationships/image" Target="../media/image58.svg"/></Relationships>
</file>

<file path=ppt/diagrams/_rels/drawing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svg"/><Relationship Id="rId1" Type="http://schemas.openxmlformats.org/officeDocument/2006/relationships/image" Target="../media/image63.png"/><Relationship Id="rId4" Type="http://schemas.openxmlformats.org/officeDocument/2006/relationships/image" Target="../media/image66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12" Type="http://schemas.openxmlformats.org/officeDocument/2006/relationships/image" Target="../media/image93.svg"/><Relationship Id="rId2" Type="http://schemas.openxmlformats.org/officeDocument/2006/relationships/image" Target="../media/image83.svg"/><Relationship Id="rId1" Type="http://schemas.openxmlformats.org/officeDocument/2006/relationships/image" Target="../media/image82.png"/><Relationship Id="rId6" Type="http://schemas.openxmlformats.org/officeDocument/2006/relationships/image" Target="../media/image87.svg"/><Relationship Id="rId11" Type="http://schemas.openxmlformats.org/officeDocument/2006/relationships/image" Target="../media/image92.png"/><Relationship Id="rId5" Type="http://schemas.openxmlformats.org/officeDocument/2006/relationships/image" Target="../media/image86.png"/><Relationship Id="rId10" Type="http://schemas.openxmlformats.org/officeDocument/2006/relationships/image" Target="../media/image91.svg"/><Relationship Id="rId4" Type="http://schemas.openxmlformats.org/officeDocument/2006/relationships/image" Target="../media/image85.svg"/><Relationship Id="rId9" Type="http://schemas.openxmlformats.org/officeDocument/2006/relationships/image" Target="../media/image9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 meth="repeat">
      <a:schemeClr val="accent2"/>
      <a:schemeClr val="accent3"/>
      <a:schemeClr val="accent4"/>
      <a:schemeClr val="accent5"/>
      <a:schemeClr val="accent6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5313A14-DB40-443D-8114-0A6B67E7903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66265978-95F1-40E5-81BD-918B9AA9C32C}">
      <dgm:prSet/>
      <dgm:spPr/>
      <dgm:t>
        <a:bodyPr/>
        <a:lstStyle/>
        <a:p>
          <a:pPr>
            <a:defRPr cap="all"/>
          </a:pPr>
          <a:r>
            <a:rPr lang="en-GB" noProof="0" dirty="0"/>
            <a:t>Informative</a:t>
          </a:r>
        </a:p>
      </dgm:t>
    </dgm:pt>
    <dgm:pt modelId="{73144D2D-C7C7-4848-9308-99FEA9F1784C}" type="parTrans" cxnId="{AD1564C8-369B-4632-B719-86F6E2E69868}">
      <dgm:prSet/>
      <dgm:spPr/>
      <dgm:t>
        <a:bodyPr/>
        <a:lstStyle/>
        <a:p>
          <a:endParaRPr lang="en-US"/>
        </a:p>
      </dgm:t>
    </dgm:pt>
    <dgm:pt modelId="{13B1390C-DACB-42C1-B8EB-8C4ABCC0FB0F}" type="sibTrans" cxnId="{AD1564C8-369B-4632-B719-86F6E2E69868}">
      <dgm:prSet/>
      <dgm:spPr/>
      <dgm:t>
        <a:bodyPr/>
        <a:lstStyle/>
        <a:p>
          <a:endParaRPr lang="en-US"/>
        </a:p>
      </dgm:t>
    </dgm:pt>
    <dgm:pt modelId="{A896A3EF-FC6C-4190-A918-2312EB8618D3}">
      <dgm:prSet/>
      <dgm:spPr/>
      <dgm:t>
        <a:bodyPr/>
        <a:lstStyle/>
        <a:p>
          <a:pPr>
            <a:defRPr cap="all"/>
          </a:pPr>
          <a:r>
            <a:rPr lang="en-GB" noProof="0" dirty="0"/>
            <a:t>Entertaining</a:t>
          </a:r>
        </a:p>
      </dgm:t>
    </dgm:pt>
    <dgm:pt modelId="{F308201E-5F6D-47C3-BABB-1C982644C99E}" type="parTrans" cxnId="{36004790-DC80-493E-9F5F-6EE0E6CC1543}">
      <dgm:prSet/>
      <dgm:spPr/>
      <dgm:t>
        <a:bodyPr/>
        <a:lstStyle/>
        <a:p>
          <a:endParaRPr lang="en-US"/>
        </a:p>
      </dgm:t>
    </dgm:pt>
    <dgm:pt modelId="{9FAD44BE-F8A3-4F20-BEE2-7D09FE9FF0DE}" type="sibTrans" cxnId="{36004790-DC80-493E-9F5F-6EE0E6CC1543}">
      <dgm:prSet/>
      <dgm:spPr/>
      <dgm:t>
        <a:bodyPr/>
        <a:lstStyle/>
        <a:p>
          <a:endParaRPr lang="en-US"/>
        </a:p>
      </dgm:t>
    </dgm:pt>
    <dgm:pt modelId="{70F98F08-5607-46DA-B861-2495CCC89647}">
      <dgm:prSet/>
      <dgm:spPr/>
      <dgm:t>
        <a:bodyPr/>
        <a:lstStyle/>
        <a:p>
          <a:pPr>
            <a:defRPr cap="all"/>
          </a:pPr>
          <a:r>
            <a:rPr lang="en-GB" noProof="0" dirty="0"/>
            <a:t>Inspiring</a:t>
          </a:r>
        </a:p>
      </dgm:t>
    </dgm:pt>
    <dgm:pt modelId="{8E14C4D9-6823-4733-BBA2-223D05EC6B1E}" type="parTrans" cxnId="{5BBF793A-5EDC-44E5-B560-2B2209E9DC91}">
      <dgm:prSet/>
      <dgm:spPr/>
      <dgm:t>
        <a:bodyPr/>
        <a:lstStyle/>
        <a:p>
          <a:endParaRPr lang="en-US"/>
        </a:p>
      </dgm:t>
    </dgm:pt>
    <dgm:pt modelId="{EC27B0A8-DE4C-468F-A752-3C033186B737}" type="sibTrans" cxnId="{5BBF793A-5EDC-44E5-B560-2B2209E9DC91}">
      <dgm:prSet/>
      <dgm:spPr/>
      <dgm:t>
        <a:bodyPr/>
        <a:lstStyle/>
        <a:p>
          <a:endParaRPr lang="en-US"/>
        </a:p>
      </dgm:t>
    </dgm:pt>
    <dgm:pt modelId="{CA4052C6-5C3C-4F9C-86A6-C964B08407BF}">
      <dgm:prSet/>
      <dgm:spPr/>
      <dgm:t>
        <a:bodyPr/>
        <a:lstStyle/>
        <a:p>
          <a:pPr>
            <a:defRPr cap="all"/>
          </a:pPr>
          <a:r>
            <a:rPr lang="en-GB" noProof="0" dirty="0"/>
            <a:t>Persuasive</a:t>
          </a:r>
        </a:p>
      </dgm:t>
    </dgm:pt>
    <dgm:pt modelId="{DB701BB2-1D2B-49FB-82BD-815B40F1B424}" type="parTrans" cxnId="{0C0187BB-1F79-4E5D-ABB0-8D282CE28E64}">
      <dgm:prSet/>
      <dgm:spPr/>
      <dgm:t>
        <a:bodyPr/>
        <a:lstStyle/>
        <a:p>
          <a:endParaRPr lang="en-US"/>
        </a:p>
      </dgm:t>
    </dgm:pt>
    <dgm:pt modelId="{2E2B5E8E-5963-467F-8203-A63D14C83AF2}" type="sibTrans" cxnId="{0C0187BB-1F79-4E5D-ABB0-8D282CE28E64}">
      <dgm:prSet/>
      <dgm:spPr/>
      <dgm:t>
        <a:bodyPr/>
        <a:lstStyle/>
        <a:p>
          <a:endParaRPr lang="en-US"/>
        </a:p>
      </dgm:t>
    </dgm:pt>
    <dgm:pt modelId="{CD247345-1421-4114-A57F-17C16B6FEF80}" type="pres">
      <dgm:prSet presAssocID="{A5313A14-DB40-443D-8114-0A6B67E79030}" presName="root" presStyleCnt="0">
        <dgm:presLayoutVars>
          <dgm:dir/>
          <dgm:resizeHandles val="exact"/>
        </dgm:presLayoutVars>
      </dgm:prSet>
      <dgm:spPr/>
    </dgm:pt>
    <dgm:pt modelId="{2D7B56D4-D0CA-4974-84A2-7126DC7DEBDE}" type="pres">
      <dgm:prSet presAssocID="{66265978-95F1-40E5-81BD-918B9AA9C32C}" presName="compNode" presStyleCnt="0"/>
      <dgm:spPr/>
    </dgm:pt>
    <dgm:pt modelId="{450186D0-6FBF-4B12-859F-0D79D7EDED01}" type="pres">
      <dgm:prSet presAssocID="{66265978-95F1-40E5-81BD-918B9AA9C32C}" presName="iconBgRect" presStyleLbl="bgShp" presStyleIdx="0" presStyleCnt="4"/>
      <dgm:spPr/>
    </dgm:pt>
    <dgm:pt modelId="{0EDA3418-6C10-47DB-8883-67AD901710C1}" type="pres">
      <dgm:prSet presAssocID="{66265978-95F1-40E5-81BD-918B9AA9C32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nformación"/>
        </a:ext>
      </dgm:extLst>
    </dgm:pt>
    <dgm:pt modelId="{1BBDB3D8-39F5-44E2-8EA9-279A262974BE}" type="pres">
      <dgm:prSet presAssocID="{66265978-95F1-40E5-81BD-918B9AA9C32C}" presName="spaceRect" presStyleCnt="0"/>
      <dgm:spPr/>
    </dgm:pt>
    <dgm:pt modelId="{CF8017F1-825F-4457-BEC1-D49DEBAEC635}" type="pres">
      <dgm:prSet presAssocID="{66265978-95F1-40E5-81BD-918B9AA9C32C}" presName="textRect" presStyleLbl="revTx" presStyleIdx="0" presStyleCnt="4">
        <dgm:presLayoutVars>
          <dgm:chMax val="1"/>
          <dgm:chPref val="1"/>
        </dgm:presLayoutVars>
      </dgm:prSet>
      <dgm:spPr/>
    </dgm:pt>
    <dgm:pt modelId="{93EDBADB-EE9B-4F88-841C-5E5E85AF7BC4}" type="pres">
      <dgm:prSet presAssocID="{13B1390C-DACB-42C1-B8EB-8C4ABCC0FB0F}" presName="sibTrans" presStyleCnt="0"/>
      <dgm:spPr/>
    </dgm:pt>
    <dgm:pt modelId="{D66867B2-19F9-4F09-A45A-0C897764B69D}" type="pres">
      <dgm:prSet presAssocID="{A896A3EF-FC6C-4190-A918-2312EB8618D3}" presName="compNode" presStyleCnt="0"/>
      <dgm:spPr/>
    </dgm:pt>
    <dgm:pt modelId="{A7CEC2C2-8452-4729-8276-E3D6CF9C18B4}" type="pres">
      <dgm:prSet presAssocID="{A896A3EF-FC6C-4190-A918-2312EB8618D3}" presName="iconBgRect" presStyleLbl="bgShp" presStyleIdx="1" presStyleCnt="4"/>
      <dgm:spPr/>
    </dgm:pt>
    <dgm:pt modelId="{4182CCA6-5006-4EEF-8B23-FF8B09B467BB}" type="pres">
      <dgm:prSet presAssocID="{A896A3EF-FC6C-4190-A918-2312EB8618D3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8730443D-5C6D-4601-8992-8B37BA90DE5E}" type="pres">
      <dgm:prSet presAssocID="{A896A3EF-FC6C-4190-A918-2312EB8618D3}" presName="spaceRect" presStyleCnt="0"/>
      <dgm:spPr/>
    </dgm:pt>
    <dgm:pt modelId="{28FDFEF3-C61F-44ED-8C1C-A5675D24991F}" type="pres">
      <dgm:prSet presAssocID="{A896A3EF-FC6C-4190-A918-2312EB8618D3}" presName="textRect" presStyleLbl="revTx" presStyleIdx="1" presStyleCnt="4">
        <dgm:presLayoutVars>
          <dgm:chMax val="1"/>
          <dgm:chPref val="1"/>
        </dgm:presLayoutVars>
      </dgm:prSet>
      <dgm:spPr/>
    </dgm:pt>
    <dgm:pt modelId="{905C4BC2-06AA-45CF-8541-275C23E5E3FB}" type="pres">
      <dgm:prSet presAssocID="{9FAD44BE-F8A3-4F20-BEE2-7D09FE9FF0DE}" presName="sibTrans" presStyleCnt="0"/>
      <dgm:spPr/>
    </dgm:pt>
    <dgm:pt modelId="{7340974F-5BE1-4BF3-AECB-E5908A4DD80D}" type="pres">
      <dgm:prSet presAssocID="{70F98F08-5607-46DA-B861-2495CCC89647}" presName="compNode" presStyleCnt="0"/>
      <dgm:spPr/>
    </dgm:pt>
    <dgm:pt modelId="{A56DF8F9-1021-4D8E-8E74-3F8CCDCC8472}" type="pres">
      <dgm:prSet presAssocID="{70F98F08-5607-46DA-B861-2495CCC89647}" presName="iconBgRect" presStyleLbl="bgShp" presStyleIdx="2" presStyleCnt="4"/>
      <dgm:spPr/>
    </dgm:pt>
    <dgm:pt modelId="{984040DA-9108-4AF6-AC7D-9032ADEEC8F5}" type="pres">
      <dgm:prSet presAssocID="{70F98F08-5607-46DA-B861-2495CCC8964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aludos"/>
        </a:ext>
      </dgm:extLst>
    </dgm:pt>
    <dgm:pt modelId="{FDADAF7E-1D2F-47B6-A3AD-20DCA057CF8A}" type="pres">
      <dgm:prSet presAssocID="{70F98F08-5607-46DA-B861-2495CCC89647}" presName="spaceRect" presStyleCnt="0"/>
      <dgm:spPr/>
    </dgm:pt>
    <dgm:pt modelId="{A7E636E3-71C9-4ADF-9CCE-B366182EEC10}" type="pres">
      <dgm:prSet presAssocID="{70F98F08-5607-46DA-B861-2495CCC89647}" presName="textRect" presStyleLbl="revTx" presStyleIdx="2" presStyleCnt="4">
        <dgm:presLayoutVars>
          <dgm:chMax val="1"/>
          <dgm:chPref val="1"/>
        </dgm:presLayoutVars>
      </dgm:prSet>
      <dgm:spPr/>
    </dgm:pt>
    <dgm:pt modelId="{661EB613-351B-46FA-9D77-926FB8633555}" type="pres">
      <dgm:prSet presAssocID="{EC27B0A8-DE4C-468F-A752-3C033186B737}" presName="sibTrans" presStyleCnt="0"/>
      <dgm:spPr/>
    </dgm:pt>
    <dgm:pt modelId="{F51ECC67-65ED-4507-ABDF-24F068AF3CA2}" type="pres">
      <dgm:prSet presAssocID="{CA4052C6-5C3C-4F9C-86A6-C964B08407BF}" presName="compNode" presStyleCnt="0"/>
      <dgm:spPr/>
    </dgm:pt>
    <dgm:pt modelId="{E4026A82-D920-4837-B06A-ECB978E0D441}" type="pres">
      <dgm:prSet presAssocID="{CA4052C6-5C3C-4F9C-86A6-C964B08407BF}" presName="iconBgRect" presStyleLbl="bgShp" presStyleIdx="3" presStyleCnt="4"/>
      <dgm:spPr/>
    </dgm:pt>
    <dgm:pt modelId="{22C3684B-5057-4716-AB7E-74B4B7DE7EDC}" type="pres">
      <dgm:prSet presAssocID="{CA4052C6-5C3C-4F9C-86A6-C964B08407B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erebro en cabeza"/>
        </a:ext>
      </dgm:extLst>
    </dgm:pt>
    <dgm:pt modelId="{DE9013DB-B1C2-468D-A8E8-4EC02076A233}" type="pres">
      <dgm:prSet presAssocID="{CA4052C6-5C3C-4F9C-86A6-C964B08407BF}" presName="spaceRect" presStyleCnt="0"/>
      <dgm:spPr/>
    </dgm:pt>
    <dgm:pt modelId="{24DA2ED2-1473-4606-B23D-CCFCC99FFE32}" type="pres">
      <dgm:prSet presAssocID="{CA4052C6-5C3C-4F9C-86A6-C964B08407B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BBF793A-5EDC-44E5-B560-2B2209E9DC91}" srcId="{A5313A14-DB40-443D-8114-0A6B67E79030}" destId="{70F98F08-5607-46DA-B861-2495CCC89647}" srcOrd="2" destOrd="0" parTransId="{8E14C4D9-6823-4733-BBA2-223D05EC6B1E}" sibTransId="{EC27B0A8-DE4C-468F-A752-3C033186B737}"/>
    <dgm:cxn modelId="{9759377C-248C-4570-855F-FA8C64D20727}" type="presOf" srcId="{A896A3EF-FC6C-4190-A918-2312EB8618D3}" destId="{28FDFEF3-C61F-44ED-8C1C-A5675D24991F}" srcOrd="0" destOrd="0" presId="urn:microsoft.com/office/officeart/2018/5/layout/IconCircleLabelList"/>
    <dgm:cxn modelId="{36004790-DC80-493E-9F5F-6EE0E6CC1543}" srcId="{A5313A14-DB40-443D-8114-0A6B67E79030}" destId="{A896A3EF-FC6C-4190-A918-2312EB8618D3}" srcOrd="1" destOrd="0" parTransId="{F308201E-5F6D-47C3-BABB-1C982644C99E}" sibTransId="{9FAD44BE-F8A3-4F20-BEE2-7D09FE9FF0DE}"/>
    <dgm:cxn modelId="{0C0187BB-1F79-4E5D-ABB0-8D282CE28E64}" srcId="{A5313A14-DB40-443D-8114-0A6B67E79030}" destId="{CA4052C6-5C3C-4F9C-86A6-C964B08407BF}" srcOrd="3" destOrd="0" parTransId="{DB701BB2-1D2B-49FB-82BD-815B40F1B424}" sibTransId="{2E2B5E8E-5963-467F-8203-A63D14C83AF2}"/>
    <dgm:cxn modelId="{AD1564C8-369B-4632-B719-86F6E2E69868}" srcId="{A5313A14-DB40-443D-8114-0A6B67E79030}" destId="{66265978-95F1-40E5-81BD-918B9AA9C32C}" srcOrd="0" destOrd="0" parTransId="{73144D2D-C7C7-4848-9308-99FEA9F1784C}" sibTransId="{13B1390C-DACB-42C1-B8EB-8C4ABCC0FB0F}"/>
    <dgm:cxn modelId="{DAF944CB-86CE-4891-922F-F8BCD6F6BB7B}" type="presOf" srcId="{A5313A14-DB40-443D-8114-0A6B67E79030}" destId="{CD247345-1421-4114-A57F-17C16B6FEF80}" srcOrd="0" destOrd="0" presId="urn:microsoft.com/office/officeart/2018/5/layout/IconCircleLabelList"/>
    <dgm:cxn modelId="{D052DAE1-B2C4-48B5-893D-7F509D8FB00E}" type="presOf" srcId="{CA4052C6-5C3C-4F9C-86A6-C964B08407BF}" destId="{24DA2ED2-1473-4606-B23D-CCFCC99FFE32}" srcOrd="0" destOrd="0" presId="urn:microsoft.com/office/officeart/2018/5/layout/IconCircleLabelList"/>
    <dgm:cxn modelId="{E4BDB0ED-B95A-4233-BAC6-20DD3471F847}" type="presOf" srcId="{70F98F08-5607-46DA-B861-2495CCC89647}" destId="{A7E636E3-71C9-4ADF-9CCE-B366182EEC10}" srcOrd="0" destOrd="0" presId="urn:microsoft.com/office/officeart/2018/5/layout/IconCircleLabelList"/>
    <dgm:cxn modelId="{E8C6DCF7-B82C-4E44-861A-CE1DDDC670F5}" type="presOf" srcId="{66265978-95F1-40E5-81BD-918B9AA9C32C}" destId="{CF8017F1-825F-4457-BEC1-D49DEBAEC635}" srcOrd="0" destOrd="0" presId="urn:microsoft.com/office/officeart/2018/5/layout/IconCircleLabelList"/>
    <dgm:cxn modelId="{CCCEAAD6-23A9-4F9F-A321-B6F4C79BF30E}" type="presParOf" srcId="{CD247345-1421-4114-A57F-17C16B6FEF80}" destId="{2D7B56D4-D0CA-4974-84A2-7126DC7DEBDE}" srcOrd="0" destOrd="0" presId="urn:microsoft.com/office/officeart/2018/5/layout/IconCircleLabelList"/>
    <dgm:cxn modelId="{8090C7E3-1922-41A0-A760-9C0DA10124F0}" type="presParOf" srcId="{2D7B56D4-D0CA-4974-84A2-7126DC7DEBDE}" destId="{450186D0-6FBF-4B12-859F-0D79D7EDED01}" srcOrd="0" destOrd="0" presId="urn:microsoft.com/office/officeart/2018/5/layout/IconCircleLabelList"/>
    <dgm:cxn modelId="{6A639502-0BD5-41B3-A266-076BF5DB4AB4}" type="presParOf" srcId="{2D7B56D4-D0CA-4974-84A2-7126DC7DEBDE}" destId="{0EDA3418-6C10-47DB-8883-67AD901710C1}" srcOrd="1" destOrd="0" presId="urn:microsoft.com/office/officeart/2018/5/layout/IconCircleLabelList"/>
    <dgm:cxn modelId="{DFD5C022-C0CB-4C10-81E2-0F780E8DE39A}" type="presParOf" srcId="{2D7B56D4-D0CA-4974-84A2-7126DC7DEBDE}" destId="{1BBDB3D8-39F5-44E2-8EA9-279A262974BE}" srcOrd="2" destOrd="0" presId="urn:microsoft.com/office/officeart/2018/5/layout/IconCircleLabelList"/>
    <dgm:cxn modelId="{D868A77D-44AE-41AF-930B-DAF8040C534D}" type="presParOf" srcId="{2D7B56D4-D0CA-4974-84A2-7126DC7DEBDE}" destId="{CF8017F1-825F-4457-BEC1-D49DEBAEC635}" srcOrd="3" destOrd="0" presId="urn:microsoft.com/office/officeart/2018/5/layout/IconCircleLabelList"/>
    <dgm:cxn modelId="{0B1A6E84-C6E8-410B-A5E5-377C9C672982}" type="presParOf" srcId="{CD247345-1421-4114-A57F-17C16B6FEF80}" destId="{93EDBADB-EE9B-4F88-841C-5E5E85AF7BC4}" srcOrd="1" destOrd="0" presId="urn:microsoft.com/office/officeart/2018/5/layout/IconCircleLabelList"/>
    <dgm:cxn modelId="{D10E501F-B131-4B10-87C7-56029DFA0531}" type="presParOf" srcId="{CD247345-1421-4114-A57F-17C16B6FEF80}" destId="{D66867B2-19F9-4F09-A45A-0C897764B69D}" srcOrd="2" destOrd="0" presId="urn:microsoft.com/office/officeart/2018/5/layout/IconCircleLabelList"/>
    <dgm:cxn modelId="{F707109D-55DA-494F-85BB-227D6065698A}" type="presParOf" srcId="{D66867B2-19F9-4F09-A45A-0C897764B69D}" destId="{A7CEC2C2-8452-4729-8276-E3D6CF9C18B4}" srcOrd="0" destOrd="0" presId="urn:microsoft.com/office/officeart/2018/5/layout/IconCircleLabelList"/>
    <dgm:cxn modelId="{4AE25F20-612C-47FA-B357-38D3DBE96B30}" type="presParOf" srcId="{D66867B2-19F9-4F09-A45A-0C897764B69D}" destId="{4182CCA6-5006-4EEF-8B23-FF8B09B467BB}" srcOrd="1" destOrd="0" presId="urn:microsoft.com/office/officeart/2018/5/layout/IconCircleLabelList"/>
    <dgm:cxn modelId="{38E48425-E666-44E2-A722-959CA38D1EAB}" type="presParOf" srcId="{D66867B2-19F9-4F09-A45A-0C897764B69D}" destId="{8730443D-5C6D-4601-8992-8B37BA90DE5E}" srcOrd="2" destOrd="0" presId="urn:microsoft.com/office/officeart/2018/5/layout/IconCircleLabelList"/>
    <dgm:cxn modelId="{19B7D138-2C1B-423D-89EB-1E247C7AD49C}" type="presParOf" srcId="{D66867B2-19F9-4F09-A45A-0C897764B69D}" destId="{28FDFEF3-C61F-44ED-8C1C-A5675D24991F}" srcOrd="3" destOrd="0" presId="urn:microsoft.com/office/officeart/2018/5/layout/IconCircleLabelList"/>
    <dgm:cxn modelId="{57B45C16-3C00-4E5D-B1E0-78AD9C26E230}" type="presParOf" srcId="{CD247345-1421-4114-A57F-17C16B6FEF80}" destId="{905C4BC2-06AA-45CF-8541-275C23E5E3FB}" srcOrd="3" destOrd="0" presId="urn:microsoft.com/office/officeart/2018/5/layout/IconCircleLabelList"/>
    <dgm:cxn modelId="{9590D9F0-368F-451C-92B0-942D664C7435}" type="presParOf" srcId="{CD247345-1421-4114-A57F-17C16B6FEF80}" destId="{7340974F-5BE1-4BF3-AECB-E5908A4DD80D}" srcOrd="4" destOrd="0" presId="urn:microsoft.com/office/officeart/2018/5/layout/IconCircleLabelList"/>
    <dgm:cxn modelId="{2398565C-7F24-4481-B512-82E87F182BBD}" type="presParOf" srcId="{7340974F-5BE1-4BF3-AECB-E5908A4DD80D}" destId="{A56DF8F9-1021-4D8E-8E74-3F8CCDCC8472}" srcOrd="0" destOrd="0" presId="urn:microsoft.com/office/officeart/2018/5/layout/IconCircleLabelList"/>
    <dgm:cxn modelId="{4216277A-52D3-4C28-B3CF-BAE38EF45DFB}" type="presParOf" srcId="{7340974F-5BE1-4BF3-AECB-E5908A4DD80D}" destId="{984040DA-9108-4AF6-AC7D-9032ADEEC8F5}" srcOrd="1" destOrd="0" presId="urn:microsoft.com/office/officeart/2018/5/layout/IconCircleLabelList"/>
    <dgm:cxn modelId="{079808EA-6DC0-4F7D-A040-EC29CEFB5B50}" type="presParOf" srcId="{7340974F-5BE1-4BF3-AECB-E5908A4DD80D}" destId="{FDADAF7E-1D2F-47B6-A3AD-20DCA057CF8A}" srcOrd="2" destOrd="0" presId="urn:microsoft.com/office/officeart/2018/5/layout/IconCircleLabelList"/>
    <dgm:cxn modelId="{A3B1292D-66FC-457C-9C3E-E95D37E80B58}" type="presParOf" srcId="{7340974F-5BE1-4BF3-AECB-E5908A4DD80D}" destId="{A7E636E3-71C9-4ADF-9CCE-B366182EEC10}" srcOrd="3" destOrd="0" presId="urn:microsoft.com/office/officeart/2018/5/layout/IconCircleLabelList"/>
    <dgm:cxn modelId="{C61390BF-7ED5-4B10-94DC-33FCBEEC7E85}" type="presParOf" srcId="{CD247345-1421-4114-A57F-17C16B6FEF80}" destId="{661EB613-351B-46FA-9D77-926FB8633555}" srcOrd="5" destOrd="0" presId="urn:microsoft.com/office/officeart/2018/5/layout/IconCircleLabelList"/>
    <dgm:cxn modelId="{2D98C193-6120-487D-A00A-65A6A11C97D5}" type="presParOf" srcId="{CD247345-1421-4114-A57F-17C16B6FEF80}" destId="{F51ECC67-65ED-4507-ABDF-24F068AF3CA2}" srcOrd="6" destOrd="0" presId="urn:microsoft.com/office/officeart/2018/5/layout/IconCircleLabelList"/>
    <dgm:cxn modelId="{9B692D0B-04FC-4587-B919-854E29677EF8}" type="presParOf" srcId="{F51ECC67-65ED-4507-ABDF-24F068AF3CA2}" destId="{E4026A82-D920-4837-B06A-ECB978E0D441}" srcOrd="0" destOrd="0" presId="urn:microsoft.com/office/officeart/2018/5/layout/IconCircleLabelList"/>
    <dgm:cxn modelId="{6EC976A2-859E-442C-B18B-125E50C0ADAA}" type="presParOf" srcId="{F51ECC67-65ED-4507-ABDF-24F068AF3CA2}" destId="{22C3684B-5057-4716-AB7E-74B4B7DE7EDC}" srcOrd="1" destOrd="0" presId="urn:microsoft.com/office/officeart/2018/5/layout/IconCircleLabelList"/>
    <dgm:cxn modelId="{2BE7A922-A0E9-4937-8281-225B82129EFB}" type="presParOf" srcId="{F51ECC67-65ED-4507-ABDF-24F068AF3CA2}" destId="{DE9013DB-B1C2-468D-A8E8-4EC02076A233}" srcOrd="2" destOrd="0" presId="urn:microsoft.com/office/officeart/2018/5/layout/IconCircleLabelList"/>
    <dgm:cxn modelId="{46968107-91E8-4CE9-9E8A-91EB8BDD4560}" type="presParOf" srcId="{F51ECC67-65ED-4507-ABDF-24F068AF3CA2}" destId="{24DA2ED2-1473-4606-B23D-CCFCC99FFE32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37ADEE1-C54A-4081-8A85-FE64FEAC505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27514BB-9F25-4AFF-954B-99AC08D261D0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Self-confidence</a:t>
          </a:r>
          <a:endParaRPr lang="en-US"/>
        </a:p>
      </dgm:t>
    </dgm:pt>
    <dgm:pt modelId="{280FAC70-8A3E-423D-9431-D11B1B96CDE9}" type="parTrans" cxnId="{C6C9A3EF-9E86-4646-958D-B1F0FFE962FF}">
      <dgm:prSet/>
      <dgm:spPr/>
      <dgm:t>
        <a:bodyPr/>
        <a:lstStyle/>
        <a:p>
          <a:endParaRPr lang="en-US"/>
        </a:p>
      </dgm:t>
    </dgm:pt>
    <dgm:pt modelId="{C9EBFDA1-0DDF-4108-A2C0-D401A1BBE9B8}" type="sibTrans" cxnId="{C6C9A3EF-9E86-4646-958D-B1F0FFE962FF}">
      <dgm:prSet/>
      <dgm:spPr/>
      <dgm:t>
        <a:bodyPr/>
        <a:lstStyle/>
        <a:p>
          <a:endParaRPr lang="en-US"/>
        </a:p>
      </dgm:t>
    </dgm:pt>
    <dgm:pt modelId="{3F88970D-4A06-4780-BF27-F849167710D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Inner-calm</a:t>
          </a:r>
          <a:endParaRPr lang="en-US"/>
        </a:p>
      </dgm:t>
    </dgm:pt>
    <dgm:pt modelId="{55751341-4923-401D-85BB-94D43D5A49AD}" type="parTrans" cxnId="{6CF62DD2-8593-4C72-B6DF-10047806C205}">
      <dgm:prSet/>
      <dgm:spPr/>
      <dgm:t>
        <a:bodyPr/>
        <a:lstStyle/>
        <a:p>
          <a:endParaRPr lang="en-US"/>
        </a:p>
      </dgm:t>
    </dgm:pt>
    <dgm:pt modelId="{1C281384-8106-44BE-858F-D50FABD7B8BA}" type="sibTrans" cxnId="{6CF62DD2-8593-4C72-B6DF-10047806C205}">
      <dgm:prSet/>
      <dgm:spPr/>
      <dgm:t>
        <a:bodyPr/>
        <a:lstStyle/>
        <a:p>
          <a:endParaRPr lang="en-US"/>
        </a:p>
      </dgm:t>
    </dgm:pt>
    <dgm:pt modelId="{E76C6A89-0864-4B51-AC8D-BC5C6523804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ES"/>
            <a:t>Poise</a:t>
          </a:r>
          <a:endParaRPr lang="en-US"/>
        </a:p>
      </dgm:t>
    </dgm:pt>
    <dgm:pt modelId="{C46DD609-344E-4AB5-81E5-EFA5912DC619}" type="parTrans" cxnId="{3EA1F2F3-1CFD-4C1F-8879-2F0E5A1D9E38}">
      <dgm:prSet/>
      <dgm:spPr/>
      <dgm:t>
        <a:bodyPr/>
        <a:lstStyle/>
        <a:p>
          <a:endParaRPr lang="en-US"/>
        </a:p>
      </dgm:t>
    </dgm:pt>
    <dgm:pt modelId="{D8D8AB09-875D-4272-A783-13F3FEDEED76}" type="sibTrans" cxnId="{3EA1F2F3-1CFD-4C1F-8879-2F0E5A1D9E38}">
      <dgm:prSet/>
      <dgm:spPr/>
      <dgm:t>
        <a:bodyPr/>
        <a:lstStyle/>
        <a:p>
          <a:endParaRPr lang="en-US"/>
        </a:p>
      </dgm:t>
    </dgm:pt>
    <dgm:pt modelId="{37C8F5FB-5AF7-44EA-8772-1C728AB17FB1}" type="pres">
      <dgm:prSet presAssocID="{037ADEE1-C54A-4081-8A85-FE64FEAC5056}" presName="root" presStyleCnt="0">
        <dgm:presLayoutVars>
          <dgm:dir/>
          <dgm:resizeHandles val="exact"/>
        </dgm:presLayoutVars>
      </dgm:prSet>
      <dgm:spPr/>
    </dgm:pt>
    <dgm:pt modelId="{E90896FC-A4C8-4E11-BB15-9B720AFD816E}" type="pres">
      <dgm:prSet presAssocID="{327514BB-9F25-4AFF-954B-99AC08D261D0}" presName="compNode" presStyleCnt="0"/>
      <dgm:spPr/>
    </dgm:pt>
    <dgm:pt modelId="{838A65D5-799B-44EC-8372-B307B647929A}" type="pres">
      <dgm:prSet presAssocID="{327514BB-9F25-4AFF-954B-99AC08D261D0}" presName="iconBgRect" presStyleLbl="bgShp" presStyleIdx="0" presStyleCnt="3"/>
      <dgm:spPr/>
    </dgm:pt>
    <dgm:pt modelId="{A083CAC7-1D8B-43FC-B32C-1021148D2389}" type="pres">
      <dgm:prSet presAssocID="{327514BB-9F25-4AFF-954B-99AC08D261D0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iño con globo"/>
        </a:ext>
      </dgm:extLst>
    </dgm:pt>
    <dgm:pt modelId="{16A52F03-55F3-4330-9F3F-821F0088D789}" type="pres">
      <dgm:prSet presAssocID="{327514BB-9F25-4AFF-954B-99AC08D261D0}" presName="spaceRect" presStyleCnt="0"/>
      <dgm:spPr/>
    </dgm:pt>
    <dgm:pt modelId="{96C20962-9AE9-461F-A7BF-803485E5C7CE}" type="pres">
      <dgm:prSet presAssocID="{327514BB-9F25-4AFF-954B-99AC08D261D0}" presName="textRect" presStyleLbl="revTx" presStyleIdx="0" presStyleCnt="3">
        <dgm:presLayoutVars>
          <dgm:chMax val="1"/>
          <dgm:chPref val="1"/>
        </dgm:presLayoutVars>
      </dgm:prSet>
      <dgm:spPr/>
    </dgm:pt>
    <dgm:pt modelId="{DC4CE824-754A-4E8B-B848-2933307BAF9B}" type="pres">
      <dgm:prSet presAssocID="{C9EBFDA1-0DDF-4108-A2C0-D401A1BBE9B8}" presName="sibTrans" presStyleCnt="0"/>
      <dgm:spPr/>
    </dgm:pt>
    <dgm:pt modelId="{0B9DA322-E21C-4F92-8BC1-570CF9416A98}" type="pres">
      <dgm:prSet presAssocID="{3F88970D-4A06-4780-BF27-F849167710D8}" presName="compNode" presStyleCnt="0"/>
      <dgm:spPr/>
    </dgm:pt>
    <dgm:pt modelId="{E3E888F0-D183-41E3-8385-6AB8978539B9}" type="pres">
      <dgm:prSet presAssocID="{3F88970D-4A06-4780-BF27-F849167710D8}" presName="iconBgRect" presStyleLbl="bgShp" presStyleIdx="1" presStyleCnt="3"/>
      <dgm:spPr/>
    </dgm:pt>
    <dgm:pt modelId="{8DB33320-6203-459D-B12E-086E8CDB6FBE}" type="pres">
      <dgm:prSet presAssocID="{3F88970D-4A06-4780-BF27-F849167710D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tañas"/>
        </a:ext>
      </dgm:extLst>
    </dgm:pt>
    <dgm:pt modelId="{BFD83601-C343-4D9D-8293-FCC57987B422}" type="pres">
      <dgm:prSet presAssocID="{3F88970D-4A06-4780-BF27-F849167710D8}" presName="spaceRect" presStyleCnt="0"/>
      <dgm:spPr/>
    </dgm:pt>
    <dgm:pt modelId="{283CD7E7-6283-444C-B940-A91403E484E4}" type="pres">
      <dgm:prSet presAssocID="{3F88970D-4A06-4780-BF27-F849167710D8}" presName="textRect" presStyleLbl="revTx" presStyleIdx="1" presStyleCnt="3">
        <dgm:presLayoutVars>
          <dgm:chMax val="1"/>
          <dgm:chPref val="1"/>
        </dgm:presLayoutVars>
      </dgm:prSet>
      <dgm:spPr/>
    </dgm:pt>
    <dgm:pt modelId="{74EC28F7-1B64-4174-B037-E791FF985A86}" type="pres">
      <dgm:prSet presAssocID="{1C281384-8106-44BE-858F-D50FABD7B8BA}" presName="sibTrans" presStyleCnt="0"/>
      <dgm:spPr/>
    </dgm:pt>
    <dgm:pt modelId="{CD378602-D089-4E17-989A-567412A7727A}" type="pres">
      <dgm:prSet presAssocID="{E76C6A89-0864-4B51-AC8D-BC5C6523804E}" presName="compNode" presStyleCnt="0"/>
      <dgm:spPr/>
    </dgm:pt>
    <dgm:pt modelId="{5074BD2F-6232-4080-850E-0DD4ACFE93C4}" type="pres">
      <dgm:prSet presAssocID="{E76C6A89-0864-4B51-AC8D-BC5C6523804E}" presName="iconBgRect" presStyleLbl="bgShp" presStyleIdx="2" presStyleCnt="3"/>
      <dgm:spPr/>
    </dgm:pt>
    <dgm:pt modelId="{27C6C928-3120-4EE2-844E-57090770E3B3}" type="pres">
      <dgm:prSet presAssocID="{E76C6A89-0864-4B51-AC8D-BC5C6523804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fesor"/>
        </a:ext>
      </dgm:extLst>
    </dgm:pt>
    <dgm:pt modelId="{05F9E812-C27D-46C1-8425-147D5AE4A458}" type="pres">
      <dgm:prSet presAssocID="{E76C6A89-0864-4B51-AC8D-BC5C6523804E}" presName="spaceRect" presStyleCnt="0"/>
      <dgm:spPr/>
    </dgm:pt>
    <dgm:pt modelId="{D79F0A1D-DFBF-4316-8B32-B3F6C8C95E4C}" type="pres">
      <dgm:prSet presAssocID="{E76C6A89-0864-4B51-AC8D-BC5C6523804E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02D5D035-6A30-4BF0-963D-83A607277838}" type="presOf" srcId="{037ADEE1-C54A-4081-8A85-FE64FEAC5056}" destId="{37C8F5FB-5AF7-44EA-8772-1C728AB17FB1}" srcOrd="0" destOrd="0" presId="urn:microsoft.com/office/officeart/2018/5/layout/IconCircleLabelList"/>
    <dgm:cxn modelId="{6CF62DD2-8593-4C72-B6DF-10047806C205}" srcId="{037ADEE1-C54A-4081-8A85-FE64FEAC5056}" destId="{3F88970D-4A06-4780-BF27-F849167710D8}" srcOrd="1" destOrd="0" parTransId="{55751341-4923-401D-85BB-94D43D5A49AD}" sibTransId="{1C281384-8106-44BE-858F-D50FABD7B8BA}"/>
    <dgm:cxn modelId="{E68928DB-66F5-4A40-B8B7-4A20E62B6E6C}" type="presOf" srcId="{327514BB-9F25-4AFF-954B-99AC08D261D0}" destId="{96C20962-9AE9-461F-A7BF-803485E5C7CE}" srcOrd="0" destOrd="0" presId="urn:microsoft.com/office/officeart/2018/5/layout/IconCircleLabelList"/>
    <dgm:cxn modelId="{B83F8FDC-90FE-4C37-B6EC-719EB78437A7}" type="presOf" srcId="{E76C6A89-0864-4B51-AC8D-BC5C6523804E}" destId="{D79F0A1D-DFBF-4316-8B32-B3F6C8C95E4C}" srcOrd="0" destOrd="0" presId="urn:microsoft.com/office/officeart/2018/5/layout/IconCircleLabelList"/>
    <dgm:cxn modelId="{C6C9A3EF-9E86-4646-958D-B1F0FFE962FF}" srcId="{037ADEE1-C54A-4081-8A85-FE64FEAC5056}" destId="{327514BB-9F25-4AFF-954B-99AC08D261D0}" srcOrd="0" destOrd="0" parTransId="{280FAC70-8A3E-423D-9431-D11B1B96CDE9}" sibTransId="{C9EBFDA1-0DDF-4108-A2C0-D401A1BBE9B8}"/>
    <dgm:cxn modelId="{3EA1F2F3-1CFD-4C1F-8879-2F0E5A1D9E38}" srcId="{037ADEE1-C54A-4081-8A85-FE64FEAC5056}" destId="{E76C6A89-0864-4B51-AC8D-BC5C6523804E}" srcOrd="2" destOrd="0" parTransId="{C46DD609-344E-4AB5-81E5-EFA5912DC619}" sibTransId="{D8D8AB09-875D-4272-A783-13F3FEDEED76}"/>
    <dgm:cxn modelId="{3BAC19FD-C522-4FFC-9EC8-269972ADF4E4}" type="presOf" srcId="{3F88970D-4A06-4780-BF27-F849167710D8}" destId="{283CD7E7-6283-444C-B940-A91403E484E4}" srcOrd="0" destOrd="0" presId="urn:microsoft.com/office/officeart/2018/5/layout/IconCircleLabelList"/>
    <dgm:cxn modelId="{EBAD6E77-EF0C-4F32-93EF-AC144658E485}" type="presParOf" srcId="{37C8F5FB-5AF7-44EA-8772-1C728AB17FB1}" destId="{E90896FC-A4C8-4E11-BB15-9B720AFD816E}" srcOrd="0" destOrd="0" presId="urn:microsoft.com/office/officeart/2018/5/layout/IconCircleLabelList"/>
    <dgm:cxn modelId="{0258CC0D-4A41-4DA6-BF06-4C82D375D24F}" type="presParOf" srcId="{E90896FC-A4C8-4E11-BB15-9B720AFD816E}" destId="{838A65D5-799B-44EC-8372-B307B647929A}" srcOrd="0" destOrd="0" presId="urn:microsoft.com/office/officeart/2018/5/layout/IconCircleLabelList"/>
    <dgm:cxn modelId="{0ECC92F4-E60B-444F-BFAE-98DA43C971AB}" type="presParOf" srcId="{E90896FC-A4C8-4E11-BB15-9B720AFD816E}" destId="{A083CAC7-1D8B-43FC-B32C-1021148D2389}" srcOrd="1" destOrd="0" presId="urn:microsoft.com/office/officeart/2018/5/layout/IconCircleLabelList"/>
    <dgm:cxn modelId="{069EA067-92E3-4B59-8390-CA376D522BFF}" type="presParOf" srcId="{E90896FC-A4C8-4E11-BB15-9B720AFD816E}" destId="{16A52F03-55F3-4330-9F3F-821F0088D789}" srcOrd="2" destOrd="0" presId="urn:microsoft.com/office/officeart/2018/5/layout/IconCircleLabelList"/>
    <dgm:cxn modelId="{AB5BBBA6-CBDB-4ED0-A1F9-623468D08BAA}" type="presParOf" srcId="{E90896FC-A4C8-4E11-BB15-9B720AFD816E}" destId="{96C20962-9AE9-461F-A7BF-803485E5C7CE}" srcOrd="3" destOrd="0" presId="urn:microsoft.com/office/officeart/2018/5/layout/IconCircleLabelList"/>
    <dgm:cxn modelId="{0FBBF2C0-5747-4F6F-B5C9-E8CEA31AD471}" type="presParOf" srcId="{37C8F5FB-5AF7-44EA-8772-1C728AB17FB1}" destId="{DC4CE824-754A-4E8B-B848-2933307BAF9B}" srcOrd="1" destOrd="0" presId="urn:microsoft.com/office/officeart/2018/5/layout/IconCircleLabelList"/>
    <dgm:cxn modelId="{0E808D99-925B-4AD2-A3EE-55DCC25D92C8}" type="presParOf" srcId="{37C8F5FB-5AF7-44EA-8772-1C728AB17FB1}" destId="{0B9DA322-E21C-4F92-8BC1-570CF9416A98}" srcOrd="2" destOrd="0" presId="urn:microsoft.com/office/officeart/2018/5/layout/IconCircleLabelList"/>
    <dgm:cxn modelId="{E07D050D-9CD6-4CBF-A899-138874A763D3}" type="presParOf" srcId="{0B9DA322-E21C-4F92-8BC1-570CF9416A98}" destId="{E3E888F0-D183-41E3-8385-6AB8978539B9}" srcOrd="0" destOrd="0" presId="urn:microsoft.com/office/officeart/2018/5/layout/IconCircleLabelList"/>
    <dgm:cxn modelId="{9524C90D-8FBD-4121-8DFB-5833BBB93008}" type="presParOf" srcId="{0B9DA322-E21C-4F92-8BC1-570CF9416A98}" destId="{8DB33320-6203-459D-B12E-086E8CDB6FBE}" srcOrd="1" destOrd="0" presId="urn:microsoft.com/office/officeart/2018/5/layout/IconCircleLabelList"/>
    <dgm:cxn modelId="{58B48FA3-8976-453E-B42C-058FB2D224D0}" type="presParOf" srcId="{0B9DA322-E21C-4F92-8BC1-570CF9416A98}" destId="{BFD83601-C343-4D9D-8293-FCC57987B422}" srcOrd="2" destOrd="0" presId="urn:microsoft.com/office/officeart/2018/5/layout/IconCircleLabelList"/>
    <dgm:cxn modelId="{F37B25EB-313E-409B-B40E-CA93DBA94A79}" type="presParOf" srcId="{0B9DA322-E21C-4F92-8BC1-570CF9416A98}" destId="{283CD7E7-6283-444C-B940-A91403E484E4}" srcOrd="3" destOrd="0" presId="urn:microsoft.com/office/officeart/2018/5/layout/IconCircleLabelList"/>
    <dgm:cxn modelId="{7AD034C8-ACAF-4CE2-ABB0-78D06CD07200}" type="presParOf" srcId="{37C8F5FB-5AF7-44EA-8772-1C728AB17FB1}" destId="{74EC28F7-1B64-4174-B037-E791FF985A86}" srcOrd="3" destOrd="0" presId="urn:microsoft.com/office/officeart/2018/5/layout/IconCircleLabelList"/>
    <dgm:cxn modelId="{635FEE0D-BF46-47AF-974D-DE5E99FE5D87}" type="presParOf" srcId="{37C8F5FB-5AF7-44EA-8772-1C728AB17FB1}" destId="{CD378602-D089-4E17-989A-567412A7727A}" srcOrd="4" destOrd="0" presId="urn:microsoft.com/office/officeart/2018/5/layout/IconCircleLabelList"/>
    <dgm:cxn modelId="{9A9DE6FA-89C4-4BD2-B66F-90E04A1445CE}" type="presParOf" srcId="{CD378602-D089-4E17-989A-567412A7727A}" destId="{5074BD2F-6232-4080-850E-0DD4ACFE93C4}" srcOrd="0" destOrd="0" presId="urn:microsoft.com/office/officeart/2018/5/layout/IconCircleLabelList"/>
    <dgm:cxn modelId="{969EE254-42AD-4DC9-9176-1418CAA93187}" type="presParOf" srcId="{CD378602-D089-4E17-989A-567412A7727A}" destId="{27C6C928-3120-4EE2-844E-57090770E3B3}" srcOrd="1" destOrd="0" presId="urn:microsoft.com/office/officeart/2018/5/layout/IconCircleLabelList"/>
    <dgm:cxn modelId="{22D31732-99C8-4C24-A3DF-D35E84254AB2}" type="presParOf" srcId="{CD378602-D089-4E17-989A-567412A7727A}" destId="{05F9E812-C27D-46C1-8425-147D5AE4A458}" srcOrd="2" destOrd="0" presId="urn:microsoft.com/office/officeart/2018/5/layout/IconCircleLabelList"/>
    <dgm:cxn modelId="{98E31C12-E8A2-426A-B2B3-428E6C125445}" type="presParOf" srcId="{CD378602-D089-4E17-989A-567412A7727A}" destId="{D79F0A1D-DFBF-4316-8B32-B3F6C8C95E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9E343A6B-F825-4412-A8EB-6F7DFC9A1E5F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F56F4605-375E-4CA4-8282-E1A1365029B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noProof="0" dirty="0"/>
            <a:t>Intonation</a:t>
          </a:r>
        </a:p>
      </dgm:t>
    </dgm:pt>
    <dgm:pt modelId="{DBF09C6B-8658-4A50-91A2-EBA185BAFB00}" type="parTrans" cxnId="{4B337195-8B35-473E-8F84-58A54409867C}">
      <dgm:prSet/>
      <dgm:spPr/>
      <dgm:t>
        <a:bodyPr/>
        <a:lstStyle/>
        <a:p>
          <a:endParaRPr lang="en-US"/>
        </a:p>
      </dgm:t>
    </dgm:pt>
    <dgm:pt modelId="{06AAEF6B-7274-42C3-9F46-AFB7128755B3}" type="sibTrans" cxnId="{4B337195-8B35-473E-8F84-58A54409867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30321F-7D33-4EF7-B895-F28D42C7ACB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noProof="0" dirty="0"/>
            <a:t>Volume</a:t>
          </a:r>
        </a:p>
      </dgm:t>
    </dgm:pt>
    <dgm:pt modelId="{53519F2E-CBA6-467F-B6F7-7D97117AD2EB}" type="parTrans" cxnId="{18DFDA72-8784-4492-BA97-618AC656D3F1}">
      <dgm:prSet/>
      <dgm:spPr/>
      <dgm:t>
        <a:bodyPr/>
        <a:lstStyle/>
        <a:p>
          <a:endParaRPr lang="en-US"/>
        </a:p>
      </dgm:t>
    </dgm:pt>
    <dgm:pt modelId="{ABA64431-B681-4753-BC4E-E4F39AADF6F9}" type="sibTrans" cxnId="{18DFDA72-8784-4492-BA97-618AC656D3F1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2D6FF41-1587-417F-8D35-41F7EA7C7D04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noProof="0" dirty="0"/>
            <a:t>Speed</a:t>
          </a:r>
        </a:p>
      </dgm:t>
    </dgm:pt>
    <dgm:pt modelId="{EBB7A16E-97A5-4EF1-AD14-CF7EF57A4D8A}" type="parTrans" cxnId="{D183360F-78EF-4490-ADFF-86535A506418}">
      <dgm:prSet/>
      <dgm:spPr/>
      <dgm:t>
        <a:bodyPr/>
        <a:lstStyle/>
        <a:p>
          <a:endParaRPr lang="en-US"/>
        </a:p>
      </dgm:t>
    </dgm:pt>
    <dgm:pt modelId="{C621EE11-FB7A-48EC-A439-A1BDC781F6A0}" type="sibTrans" cxnId="{D183360F-78EF-4490-ADFF-86535A506418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1D7793E8-0066-4C6B-936D-93688B5C5C8B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3200" noProof="0" dirty="0"/>
            <a:t>Pauses</a:t>
          </a:r>
        </a:p>
      </dgm:t>
    </dgm:pt>
    <dgm:pt modelId="{32AE3BD3-3D11-400D-AEB2-B94D4FA5129B}" type="parTrans" cxnId="{D1439C08-8035-4FA4-AE74-F4359EE498F9}">
      <dgm:prSet/>
      <dgm:spPr/>
      <dgm:t>
        <a:bodyPr/>
        <a:lstStyle/>
        <a:p>
          <a:endParaRPr lang="en-US"/>
        </a:p>
      </dgm:t>
    </dgm:pt>
    <dgm:pt modelId="{89F538F4-C242-49C3-8F06-84A0177844FC}" type="sibTrans" cxnId="{D1439C08-8035-4FA4-AE74-F4359EE498F9}">
      <dgm:prSet/>
      <dgm:spPr/>
      <dgm:t>
        <a:bodyPr/>
        <a:lstStyle/>
        <a:p>
          <a:endParaRPr lang="en-US"/>
        </a:p>
      </dgm:t>
    </dgm:pt>
    <dgm:pt modelId="{1BAC4AFF-CFFB-4E6E-9459-E05EDB797D26}" type="pres">
      <dgm:prSet presAssocID="{9E343A6B-F825-4412-A8EB-6F7DFC9A1E5F}" presName="root" presStyleCnt="0">
        <dgm:presLayoutVars>
          <dgm:dir/>
          <dgm:resizeHandles val="exact"/>
        </dgm:presLayoutVars>
      </dgm:prSet>
      <dgm:spPr/>
    </dgm:pt>
    <dgm:pt modelId="{B617290E-A06B-49F4-BBB6-22E9735C479F}" type="pres">
      <dgm:prSet presAssocID="{9E343A6B-F825-4412-A8EB-6F7DFC9A1E5F}" presName="container" presStyleCnt="0">
        <dgm:presLayoutVars>
          <dgm:dir/>
          <dgm:resizeHandles val="exact"/>
        </dgm:presLayoutVars>
      </dgm:prSet>
      <dgm:spPr/>
    </dgm:pt>
    <dgm:pt modelId="{E29B0FAD-FB65-4718-AE05-495C91EB6343}" type="pres">
      <dgm:prSet presAssocID="{F56F4605-375E-4CA4-8282-E1A1365029B0}" presName="compNode" presStyleCnt="0"/>
      <dgm:spPr/>
    </dgm:pt>
    <dgm:pt modelId="{7CA5106F-3CBA-4F19-A53E-A8DAE9798DA1}" type="pres">
      <dgm:prSet presAssocID="{F56F4605-375E-4CA4-8282-E1A1365029B0}" presName="iconBgRect" presStyleLbl="bgShp" presStyleIdx="0" presStyleCnt="4"/>
      <dgm:spPr/>
    </dgm:pt>
    <dgm:pt modelId="{59C2BFF6-BBDB-42DF-832B-E9EAEDD8F5A8}" type="pres">
      <dgm:prSet presAssocID="{F56F4605-375E-4CA4-8282-E1A1365029B0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ation"/>
        </a:ext>
      </dgm:extLst>
    </dgm:pt>
    <dgm:pt modelId="{0B844E3A-D623-47E1-81D7-B883392D96C6}" type="pres">
      <dgm:prSet presAssocID="{F56F4605-375E-4CA4-8282-E1A1365029B0}" presName="spaceRect" presStyleCnt="0"/>
      <dgm:spPr/>
    </dgm:pt>
    <dgm:pt modelId="{7940B76E-5636-47C0-99CF-88998A31CB9B}" type="pres">
      <dgm:prSet presAssocID="{F56F4605-375E-4CA4-8282-E1A1365029B0}" presName="textRect" presStyleLbl="revTx" presStyleIdx="0" presStyleCnt="4">
        <dgm:presLayoutVars>
          <dgm:chMax val="1"/>
          <dgm:chPref val="1"/>
        </dgm:presLayoutVars>
      </dgm:prSet>
      <dgm:spPr/>
    </dgm:pt>
    <dgm:pt modelId="{9431AA32-865C-43D4-9D6F-8E7BF348BA85}" type="pres">
      <dgm:prSet presAssocID="{06AAEF6B-7274-42C3-9F46-AFB7128755B3}" presName="sibTrans" presStyleLbl="sibTrans2D1" presStyleIdx="0" presStyleCnt="0"/>
      <dgm:spPr/>
    </dgm:pt>
    <dgm:pt modelId="{60710308-6480-4991-BD10-5C3960EBC791}" type="pres">
      <dgm:prSet presAssocID="{5430321F-7D33-4EF7-B895-F28D42C7ACBB}" presName="compNode" presStyleCnt="0"/>
      <dgm:spPr/>
    </dgm:pt>
    <dgm:pt modelId="{C01134CF-7855-4D27-A220-F375B2D82DFC}" type="pres">
      <dgm:prSet presAssocID="{5430321F-7D33-4EF7-B895-F28D42C7ACBB}" presName="iconBgRect" presStyleLbl="bgShp" presStyleIdx="1" presStyleCnt="4"/>
      <dgm:spPr/>
    </dgm:pt>
    <dgm:pt modelId="{C9A9275A-C0BB-4627-9187-A174B6B834B0}" type="pres">
      <dgm:prSet presAssocID="{5430321F-7D33-4EF7-B895-F28D42C7ACBB}" presName="iconRect" presStyleLbl="node1" presStyleIdx="1" presStyleCnt="4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lume"/>
        </a:ext>
      </dgm:extLst>
    </dgm:pt>
    <dgm:pt modelId="{BD8F9C41-94F9-4EAB-97D9-B2EEA64EE7E6}" type="pres">
      <dgm:prSet presAssocID="{5430321F-7D33-4EF7-B895-F28D42C7ACBB}" presName="spaceRect" presStyleCnt="0"/>
      <dgm:spPr/>
    </dgm:pt>
    <dgm:pt modelId="{724FE015-A5C9-4330-B0C7-6995691325EF}" type="pres">
      <dgm:prSet presAssocID="{5430321F-7D33-4EF7-B895-F28D42C7ACBB}" presName="textRect" presStyleLbl="revTx" presStyleIdx="1" presStyleCnt="4">
        <dgm:presLayoutVars>
          <dgm:chMax val="1"/>
          <dgm:chPref val="1"/>
        </dgm:presLayoutVars>
      </dgm:prSet>
      <dgm:spPr/>
    </dgm:pt>
    <dgm:pt modelId="{F2A61D3A-7292-46AC-BCC6-135AC1E17AD3}" type="pres">
      <dgm:prSet presAssocID="{ABA64431-B681-4753-BC4E-E4F39AADF6F9}" presName="sibTrans" presStyleLbl="sibTrans2D1" presStyleIdx="0" presStyleCnt="0"/>
      <dgm:spPr/>
    </dgm:pt>
    <dgm:pt modelId="{27DEB7BE-605C-47F9-BFE8-D4D209B600C2}" type="pres">
      <dgm:prSet presAssocID="{C2D6FF41-1587-417F-8D35-41F7EA7C7D04}" presName="compNode" presStyleCnt="0"/>
      <dgm:spPr/>
    </dgm:pt>
    <dgm:pt modelId="{01B0E37A-78B0-40CD-8A87-CB9977F1190F}" type="pres">
      <dgm:prSet presAssocID="{C2D6FF41-1587-417F-8D35-41F7EA7C7D04}" presName="iconBgRect" presStyleLbl="bgShp" presStyleIdx="2" presStyleCnt="4"/>
      <dgm:spPr/>
    </dgm:pt>
    <dgm:pt modelId="{A9188F59-4787-4B2E-A8D5-D4B0CE6B0B1B}" type="pres">
      <dgm:prSet presAssocID="{C2D6FF41-1587-417F-8D35-41F7EA7C7D04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1F8DB6D6-7AD1-47EE-8E40-4AE33778B987}" type="pres">
      <dgm:prSet presAssocID="{C2D6FF41-1587-417F-8D35-41F7EA7C7D04}" presName="spaceRect" presStyleCnt="0"/>
      <dgm:spPr/>
    </dgm:pt>
    <dgm:pt modelId="{7F32AC5C-7359-42A1-89CF-DFEF5FCA27BB}" type="pres">
      <dgm:prSet presAssocID="{C2D6FF41-1587-417F-8D35-41F7EA7C7D04}" presName="textRect" presStyleLbl="revTx" presStyleIdx="2" presStyleCnt="4">
        <dgm:presLayoutVars>
          <dgm:chMax val="1"/>
          <dgm:chPref val="1"/>
        </dgm:presLayoutVars>
      </dgm:prSet>
      <dgm:spPr/>
    </dgm:pt>
    <dgm:pt modelId="{B2E621E9-56B5-4107-932D-65CAEA18AB74}" type="pres">
      <dgm:prSet presAssocID="{C621EE11-FB7A-48EC-A439-A1BDC781F6A0}" presName="sibTrans" presStyleLbl="sibTrans2D1" presStyleIdx="0" presStyleCnt="0"/>
      <dgm:spPr/>
    </dgm:pt>
    <dgm:pt modelId="{D1E1A3F7-828B-4E4C-A20D-4DA2E754B872}" type="pres">
      <dgm:prSet presAssocID="{1D7793E8-0066-4C6B-936D-93688B5C5C8B}" presName="compNode" presStyleCnt="0"/>
      <dgm:spPr/>
    </dgm:pt>
    <dgm:pt modelId="{5B529C1D-5EFF-47F5-BA5A-77FDEBB5FA55}" type="pres">
      <dgm:prSet presAssocID="{1D7793E8-0066-4C6B-936D-93688B5C5C8B}" presName="iconBgRect" presStyleLbl="bgShp" presStyleIdx="3" presStyleCnt="4"/>
      <dgm:spPr/>
    </dgm:pt>
    <dgm:pt modelId="{00A665FB-CD33-4227-B0B3-186CC58D208C}" type="pres">
      <dgm:prSet presAssocID="{1D7793E8-0066-4C6B-936D-93688B5C5C8B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35AD45D2-DE3E-44C7-9DA3-0B8AE007F9EA}" type="pres">
      <dgm:prSet presAssocID="{1D7793E8-0066-4C6B-936D-93688B5C5C8B}" presName="spaceRect" presStyleCnt="0"/>
      <dgm:spPr/>
    </dgm:pt>
    <dgm:pt modelId="{39EF3F08-15C3-484B-8364-F9154A0E2D79}" type="pres">
      <dgm:prSet presAssocID="{1D7793E8-0066-4C6B-936D-93688B5C5C8B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8AFDD406-9DDA-425D-BD06-01067617A149}" type="presOf" srcId="{C621EE11-FB7A-48EC-A439-A1BDC781F6A0}" destId="{B2E621E9-56B5-4107-932D-65CAEA18AB74}" srcOrd="0" destOrd="0" presId="urn:microsoft.com/office/officeart/2018/2/layout/IconCircleList"/>
    <dgm:cxn modelId="{D1439C08-8035-4FA4-AE74-F4359EE498F9}" srcId="{9E343A6B-F825-4412-A8EB-6F7DFC9A1E5F}" destId="{1D7793E8-0066-4C6B-936D-93688B5C5C8B}" srcOrd="3" destOrd="0" parTransId="{32AE3BD3-3D11-400D-AEB2-B94D4FA5129B}" sibTransId="{89F538F4-C242-49C3-8F06-84A0177844FC}"/>
    <dgm:cxn modelId="{D183360F-78EF-4490-ADFF-86535A506418}" srcId="{9E343A6B-F825-4412-A8EB-6F7DFC9A1E5F}" destId="{C2D6FF41-1587-417F-8D35-41F7EA7C7D04}" srcOrd="2" destOrd="0" parTransId="{EBB7A16E-97A5-4EF1-AD14-CF7EF57A4D8A}" sibTransId="{C621EE11-FB7A-48EC-A439-A1BDC781F6A0}"/>
    <dgm:cxn modelId="{D78C0621-A492-4F5E-9F21-871E9CF8177D}" type="presOf" srcId="{C2D6FF41-1587-417F-8D35-41F7EA7C7D04}" destId="{7F32AC5C-7359-42A1-89CF-DFEF5FCA27BB}" srcOrd="0" destOrd="0" presId="urn:microsoft.com/office/officeart/2018/2/layout/IconCircleList"/>
    <dgm:cxn modelId="{D3548023-8AD5-4623-8295-D8F37A646BCD}" type="presOf" srcId="{9E343A6B-F825-4412-A8EB-6F7DFC9A1E5F}" destId="{1BAC4AFF-CFFB-4E6E-9459-E05EDB797D26}" srcOrd="0" destOrd="0" presId="urn:microsoft.com/office/officeart/2018/2/layout/IconCircleList"/>
    <dgm:cxn modelId="{4ABA3138-A4F1-4FF2-AF34-DA0566C2B779}" type="presOf" srcId="{F56F4605-375E-4CA4-8282-E1A1365029B0}" destId="{7940B76E-5636-47C0-99CF-88998A31CB9B}" srcOrd="0" destOrd="0" presId="urn:microsoft.com/office/officeart/2018/2/layout/IconCircleList"/>
    <dgm:cxn modelId="{A407B03C-C441-4FCE-B26B-015A84938288}" type="presOf" srcId="{ABA64431-B681-4753-BC4E-E4F39AADF6F9}" destId="{F2A61D3A-7292-46AC-BCC6-135AC1E17AD3}" srcOrd="0" destOrd="0" presId="urn:microsoft.com/office/officeart/2018/2/layout/IconCircleList"/>
    <dgm:cxn modelId="{CDF49366-B9DB-4159-8998-57DDAE701D2E}" type="presOf" srcId="{1D7793E8-0066-4C6B-936D-93688B5C5C8B}" destId="{39EF3F08-15C3-484B-8364-F9154A0E2D79}" srcOrd="0" destOrd="0" presId="urn:microsoft.com/office/officeart/2018/2/layout/IconCircleList"/>
    <dgm:cxn modelId="{18DFDA72-8784-4492-BA97-618AC656D3F1}" srcId="{9E343A6B-F825-4412-A8EB-6F7DFC9A1E5F}" destId="{5430321F-7D33-4EF7-B895-F28D42C7ACBB}" srcOrd="1" destOrd="0" parTransId="{53519F2E-CBA6-467F-B6F7-7D97117AD2EB}" sibTransId="{ABA64431-B681-4753-BC4E-E4F39AADF6F9}"/>
    <dgm:cxn modelId="{9BBE3189-EE9D-4D8B-9E50-DEFC4DDC78BD}" type="presOf" srcId="{06AAEF6B-7274-42C3-9F46-AFB7128755B3}" destId="{9431AA32-865C-43D4-9D6F-8E7BF348BA85}" srcOrd="0" destOrd="0" presId="urn:microsoft.com/office/officeart/2018/2/layout/IconCircleList"/>
    <dgm:cxn modelId="{4B337195-8B35-473E-8F84-58A54409867C}" srcId="{9E343A6B-F825-4412-A8EB-6F7DFC9A1E5F}" destId="{F56F4605-375E-4CA4-8282-E1A1365029B0}" srcOrd="0" destOrd="0" parTransId="{DBF09C6B-8658-4A50-91A2-EBA185BAFB00}" sibTransId="{06AAEF6B-7274-42C3-9F46-AFB7128755B3}"/>
    <dgm:cxn modelId="{E8F3FBF0-013F-45B2-9641-3C6F42313F04}" type="presOf" srcId="{5430321F-7D33-4EF7-B895-F28D42C7ACBB}" destId="{724FE015-A5C9-4330-B0C7-6995691325EF}" srcOrd="0" destOrd="0" presId="urn:microsoft.com/office/officeart/2018/2/layout/IconCircleList"/>
    <dgm:cxn modelId="{34656DCE-9657-4EA3-90CC-986E1146CDB3}" type="presParOf" srcId="{1BAC4AFF-CFFB-4E6E-9459-E05EDB797D26}" destId="{B617290E-A06B-49F4-BBB6-22E9735C479F}" srcOrd="0" destOrd="0" presId="urn:microsoft.com/office/officeart/2018/2/layout/IconCircleList"/>
    <dgm:cxn modelId="{87C68D9C-6078-4D26-9ACB-FBBD9A60E514}" type="presParOf" srcId="{B617290E-A06B-49F4-BBB6-22E9735C479F}" destId="{E29B0FAD-FB65-4718-AE05-495C91EB6343}" srcOrd="0" destOrd="0" presId="urn:microsoft.com/office/officeart/2018/2/layout/IconCircleList"/>
    <dgm:cxn modelId="{DD21210D-63F0-43C8-9BB1-9F34FC5282C7}" type="presParOf" srcId="{E29B0FAD-FB65-4718-AE05-495C91EB6343}" destId="{7CA5106F-3CBA-4F19-A53E-A8DAE9798DA1}" srcOrd="0" destOrd="0" presId="urn:microsoft.com/office/officeart/2018/2/layout/IconCircleList"/>
    <dgm:cxn modelId="{FEA01D68-C293-4D1C-A7AA-B0E27E2C4012}" type="presParOf" srcId="{E29B0FAD-FB65-4718-AE05-495C91EB6343}" destId="{59C2BFF6-BBDB-42DF-832B-E9EAEDD8F5A8}" srcOrd="1" destOrd="0" presId="urn:microsoft.com/office/officeart/2018/2/layout/IconCircleList"/>
    <dgm:cxn modelId="{24CF72B3-7125-4EC8-B7E8-0C9444FB498F}" type="presParOf" srcId="{E29B0FAD-FB65-4718-AE05-495C91EB6343}" destId="{0B844E3A-D623-47E1-81D7-B883392D96C6}" srcOrd="2" destOrd="0" presId="urn:microsoft.com/office/officeart/2018/2/layout/IconCircleList"/>
    <dgm:cxn modelId="{C3A3E64D-FCAB-4931-9CA2-56FE2DBEF6AE}" type="presParOf" srcId="{E29B0FAD-FB65-4718-AE05-495C91EB6343}" destId="{7940B76E-5636-47C0-99CF-88998A31CB9B}" srcOrd="3" destOrd="0" presId="urn:microsoft.com/office/officeart/2018/2/layout/IconCircleList"/>
    <dgm:cxn modelId="{3D97B1B7-F267-487D-BEB5-988C1C5850C5}" type="presParOf" srcId="{B617290E-A06B-49F4-BBB6-22E9735C479F}" destId="{9431AA32-865C-43D4-9D6F-8E7BF348BA85}" srcOrd="1" destOrd="0" presId="urn:microsoft.com/office/officeart/2018/2/layout/IconCircleList"/>
    <dgm:cxn modelId="{01B2A7B2-8E46-4DF6-A54D-1CAFC94C3173}" type="presParOf" srcId="{B617290E-A06B-49F4-BBB6-22E9735C479F}" destId="{60710308-6480-4991-BD10-5C3960EBC791}" srcOrd="2" destOrd="0" presId="urn:microsoft.com/office/officeart/2018/2/layout/IconCircleList"/>
    <dgm:cxn modelId="{911D0D19-11D7-412B-9D49-128D01CAF09B}" type="presParOf" srcId="{60710308-6480-4991-BD10-5C3960EBC791}" destId="{C01134CF-7855-4D27-A220-F375B2D82DFC}" srcOrd="0" destOrd="0" presId="urn:microsoft.com/office/officeart/2018/2/layout/IconCircleList"/>
    <dgm:cxn modelId="{2FBB645C-B987-4DA7-9A34-9EB8DDCB2606}" type="presParOf" srcId="{60710308-6480-4991-BD10-5C3960EBC791}" destId="{C9A9275A-C0BB-4627-9187-A174B6B834B0}" srcOrd="1" destOrd="0" presId="urn:microsoft.com/office/officeart/2018/2/layout/IconCircleList"/>
    <dgm:cxn modelId="{0AE27402-430C-4CD5-8B5F-DEBD333680A8}" type="presParOf" srcId="{60710308-6480-4991-BD10-5C3960EBC791}" destId="{BD8F9C41-94F9-4EAB-97D9-B2EEA64EE7E6}" srcOrd="2" destOrd="0" presId="urn:microsoft.com/office/officeart/2018/2/layout/IconCircleList"/>
    <dgm:cxn modelId="{A390F098-F871-4E37-B050-AD04E2CB4F5F}" type="presParOf" srcId="{60710308-6480-4991-BD10-5C3960EBC791}" destId="{724FE015-A5C9-4330-B0C7-6995691325EF}" srcOrd="3" destOrd="0" presId="urn:microsoft.com/office/officeart/2018/2/layout/IconCircleList"/>
    <dgm:cxn modelId="{58C244A9-9879-4425-BD46-1338CECB7950}" type="presParOf" srcId="{B617290E-A06B-49F4-BBB6-22E9735C479F}" destId="{F2A61D3A-7292-46AC-BCC6-135AC1E17AD3}" srcOrd="3" destOrd="0" presId="urn:microsoft.com/office/officeart/2018/2/layout/IconCircleList"/>
    <dgm:cxn modelId="{7E2EBBD6-7DBD-4D72-8012-3E2986332468}" type="presParOf" srcId="{B617290E-A06B-49F4-BBB6-22E9735C479F}" destId="{27DEB7BE-605C-47F9-BFE8-D4D209B600C2}" srcOrd="4" destOrd="0" presId="urn:microsoft.com/office/officeart/2018/2/layout/IconCircleList"/>
    <dgm:cxn modelId="{7F1DB231-4627-4A8A-B333-6ADD63DDD68F}" type="presParOf" srcId="{27DEB7BE-605C-47F9-BFE8-D4D209B600C2}" destId="{01B0E37A-78B0-40CD-8A87-CB9977F1190F}" srcOrd="0" destOrd="0" presId="urn:microsoft.com/office/officeart/2018/2/layout/IconCircleList"/>
    <dgm:cxn modelId="{C3661077-192A-4A44-8F29-0BD79EFF8C5C}" type="presParOf" srcId="{27DEB7BE-605C-47F9-BFE8-D4D209B600C2}" destId="{A9188F59-4787-4B2E-A8D5-D4B0CE6B0B1B}" srcOrd="1" destOrd="0" presId="urn:microsoft.com/office/officeart/2018/2/layout/IconCircleList"/>
    <dgm:cxn modelId="{ECD7BAB0-A69F-4D30-922B-62AED2661597}" type="presParOf" srcId="{27DEB7BE-605C-47F9-BFE8-D4D209B600C2}" destId="{1F8DB6D6-7AD1-47EE-8E40-4AE33778B987}" srcOrd="2" destOrd="0" presId="urn:microsoft.com/office/officeart/2018/2/layout/IconCircleList"/>
    <dgm:cxn modelId="{DDF6CCE6-6F62-42F6-AF49-218022A4617A}" type="presParOf" srcId="{27DEB7BE-605C-47F9-BFE8-D4D209B600C2}" destId="{7F32AC5C-7359-42A1-89CF-DFEF5FCA27BB}" srcOrd="3" destOrd="0" presId="urn:microsoft.com/office/officeart/2018/2/layout/IconCircleList"/>
    <dgm:cxn modelId="{FB37363B-B634-4349-96D7-66F5419886BF}" type="presParOf" srcId="{B617290E-A06B-49F4-BBB6-22E9735C479F}" destId="{B2E621E9-56B5-4107-932D-65CAEA18AB74}" srcOrd="5" destOrd="0" presId="urn:microsoft.com/office/officeart/2018/2/layout/IconCircleList"/>
    <dgm:cxn modelId="{7DB15568-B7B2-436C-91D8-2531722B823D}" type="presParOf" srcId="{B617290E-A06B-49F4-BBB6-22E9735C479F}" destId="{D1E1A3F7-828B-4E4C-A20D-4DA2E754B872}" srcOrd="6" destOrd="0" presId="urn:microsoft.com/office/officeart/2018/2/layout/IconCircleList"/>
    <dgm:cxn modelId="{6191347A-B405-4BBD-B2C0-DF37D23751C2}" type="presParOf" srcId="{D1E1A3F7-828B-4E4C-A20D-4DA2E754B872}" destId="{5B529C1D-5EFF-47F5-BA5A-77FDEBB5FA55}" srcOrd="0" destOrd="0" presId="urn:microsoft.com/office/officeart/2018/2/layout/IconCircleList"/>
    <dgm:cxn modelId="{9268AA50-7ED9-4A5F-A005-7467ECBB2FB2}" type="presParOf" srcId="{D1E1A3F7-828B-4E4C-A20D-4DA2E754B872}" destId="{00A665FB-CD33-4227-B0B3-186CC58D208C}" srcOrd="1" destOrd="0" presId="urn:microsoft.com/office/officeart/2018/2/layout/IconCircleList"/>
    <dgm:cxn modelId="{87C75E7F-F45C-4A9B-B0A9-9DC62944A52D}" type="presParOf" srcId="{D1E1A3F7-828B-4E4C-A20D-4DA2E754B872}" destId="{35AD45D2-DE3E-44C7-9DA3-0B8AE007F9EA}" srcOrd="2" destOrd="0" presId="urn:microsoft.com/office/officeart/2018/2/layout/IconCircleList"/>
    <dgm:cxn modelId="{B1647258-B863-4FC4-BE36-56B8A7FE0781}" type="presParOf" srcId="{D1E1A3F7-828B-4E4C-A20D-4DA2E754B872}" destId="{39EF3F08-15C3-484B-8364-F9154A0E2D7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88C4190-78AE-4A03-92D2-A60E92C7FC49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BEFF4B9A-1A7D-4F27-9EF7-86353284EDB4}">
      <dgm:prSet custT="1"/>
      <dgm:spPr/>
      <dgm:t>
        <a:bodyPr/>
        <a:lstStyle/>
        <a:p>
          <a:r>
            <a:rPr lang="en-GB" sz="2800" noProof="0" dirty="0"/>
            <a:t>Know our audience</a:t>
          </a:r>
        </a:p>
      </dgm:t>
    </dgm:pt>
    <dgm:pt modelId="{02BB51E8-67FA-4E02-83F0-DC20BC658F4A}" type="parTrans" cxnId="{5DCA3691-0386-4C34-B459-1961EB15AF0F}">
      <dgm:prSet/>
      <dgm:spPr/>
      <dgm:t>
        <a:bodyPr/>
        <a:lstStyle/>
        <a:p>
          <a:endParaRPr lang="en-US"/>
        </a:p>
      </dgm:t>
    </dgm:pt>
    <dgm:pt modelId="{BC436E7A-6FEF-4457-B662-30ABAE635D13}" type="sibTrans" cxnId="{5DCA3691-0386-4C34-B459-1961EB15AF0F}">
      <dgm:prSet/>
      <dgm:spPr/>
      <dgm:t>
        <a:bodyPr/>
        <a:lstStyle/>
        <a:p>
          <a:endParaRPr lang="en-US"/>
        </a:p>
      </dgm:t>
    </dgm:pt>
    <dgm:pt modelId="{543BA112-A749-4D03-8C8F-FEE611A41D39}">
      <dgm:prSet custT="1"/>
      <dgm:spPr/>
      <dgm:t>
        <a:bodyPr/>
        <a:lstStyle/>
        <a:p>
          <a:r>
            <a:rPr lang="en-GB" sz="2800" noProof="0" dirty="0"/>
            <a:t>Sort the contents</a:t>
          </a:r>
        </a:p>
      </dgm:t>
    </dgm:pt>
    <dgm:pt modelId="{61C5C434-2925-47C2-90A4-52F4841269B0}" type="parTrans" cxnId="{A6C73FCC-971B-472B-98AD-0F7F41D2259D}">
      <dgm:prSet/>
      <dgm:spPr/>
      <dgm:t>
        <a:bodyPr/>
        <a:lstStyle/>
        <a:p>
          <a:endParaRPr lang="en-US"/>
        </a:p>
      </dgm:t>
    </dgm:pt>
    <dgm:pt modelId="{16D3F7E0-4CA2-4DCE-8496-034ABB342261}" type="sibTrans" cxnId="{A6C73FCC-971B-472B-98AD-0F7F41D2259D}">
      <dgm:prSet/>
      <dgm:spPr/>
      <dgm:t>
        <a:bodyPr/>
        <a:lstStyle/>
        <a:p>
          <a:endParaRPr lang="en-US"/>
        </a:p>
      </dgm:t>
    </dgm:pt>
    <dgm:pt modelId="{4C768366-70C6-4C9D-8CAE-206E22FD13EB}">
      <dgm:prSet custT="1"/>
      <dgm:spPr/>
      <dgm:t>
        <a:bodyPr/>
        <a:lstStyle/>
        <a:p>
          <a:r>
            <a:rPr lang="en-GB" sz="2800" noProof="0" dirty="0"/>
            <a:t>Key moments design</a:t>
          </a:r>
        </a:p>
      </dgm:t>
    </dgm:pt>
    <dgm:pt modelId="{B23190BF-5E40-4FB9-9AE9-5FE08098E839}" type="parTrans" cxnId="{056F9514-57E2-4A23-B64E-0AD6F926B60C}">
      <dgm:prSet/>
      <dgm:spPr/>
      <dgm:t>
        <a:bodyPr/>
        <a:lstStyle/>
        <a:p>
          <a:endParaRPr lang="en-US"/>
        </a:p>
      </dgm:t>
    </dgm:pt>
    <dgm:pt modelId="{C1A3BF75-96AF-42BC-8214-DFDAA9A7DE01}" type="sibTrans" cxnId="{056F9514-57E2-4A23-B64E-0AD6F926B60C}">
      <dgm:prSet/>
      <dgm:spPr/>
      <dgm:t>
        <a:bodyPr/>
        <a:lstStyle/>
        <a:p>
          <a:endParaRPr lang="en-US"/>
        </a:p>
      </dgm:t>
    </dgm:pt>
    <dgm:pt modelId="{E3B2D014-86F6-4AE0-B8CD-6B03B2A642E8}">
      <dgm:prSet custT="1"/>
      <dgm:spPr/>
      <dgm:t>
        <a:bodyPr/>
        <a:lstStyle/>
        <a:p>
          <a:r>
            <a:rPr lang="en-GB" sz="2800" noProof="0" dirty="0"/>
            <a:t>Draft slides</a:t>
          </a:r>
        </a:p>
      </dgm:t>
    </dgm:pt>
    <dgm:pt modelId="{14EF7F7D-5EE1-417B-AE4F-684005D5E847}" type="parTrans" cxnId="{C394A08C-D5A9-4DAE-B2AF-0F4E408249C3}">
      <dgm:prSet/>
      <dgm:spPr/>
      <dgm:t>
        <a:bodyPr/>
        <a:lstStyle/>
        <a:p>
          <a:endParaRPr lang="en-US"/>
        </a:p>
      </dgm:t>
    </dgm:pt>
    <dgm:pt modelId="{56B21880-7A2D-4E71-8612-F84D473121CB}" type="sibTrans" cxnId="{C394A08C-D5A9-4DAE-B2AF-0F4E408249C3}">
      <dgm:prSet/>
      <dgm:spPr/>
      <dgm:t>
        <a:bodyPr/>
        <a:lstStyle/>
        <a:p>
          <a:endParaRPr lang="en-US"/>
        </a:p>
      </dgm:t>
    </dgm:pt>
    <dgm:pt modelId="{ABD8E3EF-74D3-4686-8949-38D35CF28FCC}">
      <dgm:prSet custT="1"/>
      <dgm:spPr/>
      <dgm:t>
        <a:bodyPr/>
        <a:lstStyle/>
        <a:p>
          <a:r>
            <a:rPr lang="en-GB" sz="2800" noProof="0" dirty="0"/>
            <a:t>Open the computer</a:t>
          </a:r>
        </a:p>
      </dgm:t>
    </dgm:pt>
    <dgm:pt modelId="{90D4363E-D2C2-44A6-AEE5-B74E52F4D0A9}" type="parTrans" cxnId="{8E1235B6-7B67-4DF9-BB75-700D397BF175}">
      <dgm:prSet/>
      <dgm:spPr/>
      <dgm:t>
        <a:bodyPr/>
        <a:lstStyle/>
        <a:p>
          <a:endParaRPr lang="en-US"/>
        </a:p>
      </dgm:t>
    </dgm:pt>
    <dgm:pt modelId="{FB9833C0-33FF-49CD-954F-5FD7BDB83364}" type="sibTrans" cxnId="{8E1235B6-7B67-4DF9-BB75-700D397BF175}">
      <dgm:prSet/>
      <dgm:spPr/>
      <dgm:t>
        <a:bodyPr/>
        <a:lstStyle/>
        <a:p>
          <a:endParaRPr lang="en-US"/>
        </a:p>
      </dgm:t>
    </dgm:pt>
    <dgm:pt modelId="{A751A740-BCCE-4669-B17C-69CB3217AE07}" type="pres">
      <dgm:prSet presAssocID="{388C4190-78AE-4A03-92D2-A60E92C7FC49}" presName="root" presStyleCnt="0">
        <dgm:presLayoutVars>
          <dgm:dir/>
          <dgm:resizeHandles val="exact"/>
        </dgm:presLayoutVars>
      </dgm:prSet>
      <dgm:spPr/>
    </dgm:pt>
    <dgm:pt modelId="{39C35602-FF18-4AAC-85A8-7A1955F8C11A}" type="pres">
      <dgm:prSet presAssocID="{388C4190-78AE-4A03-92D2-A60E92C7FC49}" presName="container" presStyleCnt="0">
        <dgm:presLayoutVars>
          <dgm:dir/>
          <dgm:resizeHandles val="exact"/>
        </dgm:presLayoutVars>
      </dgm:prSet>
      <dgm:spPr/>
    </dgm:pt>
    <dgm:pt modelId="{331511D4-C3F5-45CE-8204-83E5B6866DC2}" type="pres">
      <dgm:prSet presAssocID="{BEFF4B9A-1A7D-4F27-9EF7-86353284EDB4}" presName="compNode" presStyleCnt="0"/>
      <dgm:spPr/>
    </dgm:pt>
    <dgm:pt modelId="{634A2CF1-532C-4ABE-87B4-7336FEE1B14E}" type="pres">
      <dgm:prSet presAssocID="{BEFF4B9A-1A7D-4F27-9EF7-86353284EDB4}" presName="iconBgRect" presStyleLbl="bgShp" presStyleIdx="0" presStyleCnt="5"/>
      <dgm:spPr/>
    </dgm:pt>
    <dgm:pt modelId="{AE65B16A-6AC3-42C3-9B73-77B04A92F5CE}" type="pres">
      <dgm:prSet presAssocID="{BEFF4B9A-1A7D-4F27-9EF7-86353284EDB4}" presName="iconRect" presStyleLbl="node1" presStyleIdx="0" presStyleCnt="5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27C097F-7EF3-402B-AD09-B502B4650CE0}" type="pres">
      <dgm:prSet presAssocID="{BEFF4B9A-1A7D-4F27-9EF7-86353284EDB4}" presName="spaceRect" presStyleCnt="0"/>
      <dgm:spPr/>
    </dgm:pt>
    <dgm:pt modelId="{74485F5B-DF42-40E0-A711-E9CF088C9032}" type="pres">
      <dgm:prSet presAssocID="{BEFF4B9A-1A7D-4F27-9EF7-86353284EDB4}" presName="textRect" presStyleLbl="revTx" presStyleIdx="0" presStyleCnt="5">
        <dgm:presLayoutVars>
          <dgm:chMax val="1"/>
          <dgm:chPref val="1"/>
        </dgm:presLayoutVars>
      </dgm:prSet>
      <dgm:spPr/>
    </dgm:pt>
    <dgm:pt modelId="{BC711230-6CF9-4B6A-BFB8-F1D3F2E25520}" type="pres">
      <dgm:prSet presAssocID="{BC436E7A-6FEF-4457-B662-30ABAE635D13}" presName="sibTrans" presStyleLbl="sibTrans2D1" presStyleIdx="0" presStyleCnt="0"/>
      <dgm:spPr/>
    </dgm:pt>
    <dgm:pt modelId="{37A7630A-696E-4B7F-A2AE-584A1B208D58}" type="pres">
      <dgm:prSet presAssocID="{543BA112-A749-4D03-8C8F-FEE611A41D39}" presName="compNode" presStyleCnt="0"/>
      <dgm:spPr/>
    </dgm:pt>
    <dgm:pt modelId="{5805FB69-750A-4F74-88B7-9AF5631B8955}" type="pres">
      <dgm:prSet presAssocID="{543BA112-A749-4D03-8C8F-FEE611A41D39}" presName="iconBgRect" presStyleLbl="bgShp" presStyleIdx="1" presStyleCnt="5"/>
      <dgm:spPr/>
    </dgm:pt>
    <dgm:pt modelId="{4010827A-7465-4C1F-8D01-53652423EA8B}" type="pres">
      <dgm:prSet presAssocID="{543BA112-A749-4D03-8C8F-FEE611A41D39}" presName="iconRect" presStyleLbl="node1" presStyleIdx="1" presStyleCnt="5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st"/>
        </a:ext>
      </dgm:extLst>
    </dgm:pt>
    <dgm:pt modelId="{85D1DCD2-41D1-4C9E-9E5D-F9F376B7B2F6}" type="pres">
      <dgm:prSet presAssocID="{543BA112-A749-4D03-8C8F-FEE611A41D39}" presName="spaceRect" presStyleCnt="0"/>
      <dgm:spPr/>
    </dgm:pt>
    <dgm:pt modelId="{43CC834D-649A-4767-B781-862C80BA1524}" type="pres">
      <dgm:prSet presAssocID="{543BA112-A749-4D03-8C8F-FEE611A41D39}" presName="textRect" presStyleLbl="revTx" presStyleIdx="1" presStyleCnt="5">
        <dgm:presLayoutVars>
          <dgm:chMax val="1"/>
          <dgm:chPref val="1"/>
        </dgm:presLayoutVars>
      </dgm:prSet>
      <dgm:spPr/>
    </dgm:pt>
    <dgm:pt modelId="{31566CBE-A46A-412F-AFA3-8A8F6E930AEE}" type="pres">
      <dgm:prSet presAssocID="{16D3F7E0-4CA2-4DCE-8496-034ABB342261}" presName="sibTrans" presStyleLbl="sibTrans2D1" presStyleIdx="0" presStyleCnt="0"/>
      <dgm:spPr/>
    </dgm:pt>
    <dgm:pt modelId="{850DF5FC-125F-4EF4-9EA0-7A49AAE557E7}" type="pres">
      <dgm:prSet presAssocID="{4C768366-70C6-4C9D-8CAE-206E22FD13EB}" presName="compNode" presStyleCnt="0"/>
      <dgm:spPr/>
    </dgm:pt>
    <dgm:pt modelId="{5A43C984-C5BB-4E61-910C-7B5B4B178892}" type="pres">
      <dgm:prSet presAssocID="{4C768366-70C6-4C9D-8CAE-206E22FD13EB}" presName="iconBgRect" presStyleLbl="bgShp" presStyleIdx="2" presStyleCnt="5"/>
      <dgm:spPr/>
    </dgm:pt>
    <dgm:pt modelId="{4E1FFA74-604F-43B4-8E75-E0747DC785BF}" type="pres">
      <dgm:prSet presAssocID="{4C768366-70C6-4C9D-8CAE-206E22FD13EB}" presName="iconRect" presStyleLbl="node1" presStyleIdx="2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8C4BAEE6-0302-4A62-B8EB-33CCDEFD1FD0}" type="pres">
      <dgm:prSet presAssocID="{4C768366-70C6-4C9D-8CAE-206E22FD13EB}" presName="spaceRect" presStyleCnt="0"/>
      <dgm:spPr/>
    </dgm:pt>
    <dgm:pt modelId="{E6B6F740-3B7C-4996-AFAB-F03FDD6B6975}" type="pres">
      <dgm:prSet presAssocID="{4C768366-70C6-4C9D-8CAE-206E22FD13EB}" presName="textRect" presStyleLbl="revTx" presStyleIdx="2" presStyleCnt="5">
        <dgm:presLayoutVars>
          <dgm:chMax val="1"/>
          <dgm:chPref val="1"/>
        </dgm:presLayoutVars>
      </dgm:prSet>
      <dgm:spPr/>
    </dgm:pt>
    <dgm:pt modelId="{F27267F6-7A5C-4CEA-A3D3-3E3BCB9F8982}" type="pres">
      <dgm:prSet presAssocID="{C1A3BF75-96AF-42BC-8214-DFDAA9A7DE01}" presName="sibTrans" presStyleLbl="sibTrans2D1" presStyleIdx="0" presStyleCnt="0"/>
      <dgm:spPr/>
    </dgm:pt>
    <dgm:pt modelId="{9BDA0FFA-34E7-4911-B21C-88BC46E85C70}" type="pres">
      <dgm:prSet presAssocID="{E3B2D014-86F6-4AE0-B8CD-6B03B2A642E8}" presName="compNode" presStyleCnt="0"/>
      <dgm:spPr/>
    </dgm:pt>
    <dgm:pt modelId="{F4F7F544-33B2-4351-AE7A-F168DE68DA5E}" type="pres">
      <dgm:prSet presAssocID="{E3B2D014-86F6-4AE0-B8CD-6B03B2A642E8}" presName="iconBgRect" presStyleLbl="bgShp" presStyleIdx="3" presStyleCnt="5"/>
      <dgm:spPr/>
    </dgm:pt>
    <dgm:pt modelId="{6BF96692-24BC-4E6A-8873-0866EAED9D62}" type="pres">
      <dgm:prSet presAssocID="{E3B2D014-86F6-4AE0-B8CD-6B03B2A642E8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ápiz"/>
        </a:ext>
      </dgm:extLst>
    </dgm:pt>
    <dgm:pt modelId="{35D17DEE-6FDE-449E-9216-CD28F3ECB45A}" type="pres">
      <dgm:prSet presAssocID="{E3B2D014-86F6-4AE0-B8CD-6B03B2A642E8}" presName="spaceRect" presStyleCnt="0"/>
      <dgm:spPr/>
    </dgm:pt>
    <dgm:pt modelId="{21F68140-71FF-4012-9E62-DD0717159B00}" type="pres">
      <dgm:prSet presAssocID="{E3B2D014-86F6-4AE0-B8CD-6B03B2A642E8}" presName="textRect" presStyleLbl="revTx" presStyleIdx="3" presStyleCnt="5">
        <dgm:presLayoutVars>
          <dgm:chMax val="1"/>
          <dgm:chPref val="1"/>
        </dgm:presLayoutVars>
      </dgm:prSet>
      <dgm:spPr/>
    </dgm:pt>
    <dgm:pt modelId="{600A2E5C-6E88-42E3-94DE-D4FE8DD0EDD6}" type="pres">
      <dgm:prSet presAssocID="{56B21880-7A2D-4E71-8612-F84D473121CB}" presName="sibTrans" presStyleLbl="sibTrans2D1" presStyleIdx="0" presStyleCnt="0"/>
      <dgm:spPr/>
    </dgm:pt>
    <dgm:pt modelId="{3F99BA3E-5B33-4472-8874-10205E822B16}" type="pres">
      <dgm:prSet presAssocID="{ABD8E3EF-74D3-4686-8949-38D35CF28FCC}" presName="compNode" presStyleCnt="0"/>
      <dgm:spPr/>
    </dgm:pt>
    <dgm:pt modelId="{84CA1725-4CD0-4AE7-AFEE-90496B20A449}" type="pres">
      <dgm:prSet presAssocID="{ABD8E3EF-74D3-4686-8949-38D35CF28FCC}" presName="iconBgRect" presStyleLbl="bgShp" presStyleIdx="4" presStyleCnt="5"/>
      <dgm:spPr/>
    </dgm:pt>
    <dgm:pt modelId="{5F0474E2-6341-4239-98DD-F69919119B3D}" type="pres">
      <dgm:prSet presAssocID="{ABD8E3EF-74D3-4686-8949-38D35CF28FCC}" presName="iconRect" presStyleLbl="node1" presStyleIdx="4" presStyleCnt="5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E197F3F-57E9-4D18-93B8-ACECD81400CD}" type="pres">
      <dgm:prSet presAssocID="{ABD8E3EF-74D3-4686-8949-38D35CF28FCC}" presName="spaceRect" presStyleCnt="0"/>
      <dgm:spPr/>
    </dgm:pt>
    <dgm:pt modelId="{1ADA7FE5-7CAE-4AC7-86A6-BA491E2C153F}" type="pres">
      <dgm:prSet presAssocID="{ABD8E3EF-74D3-4686-8949-38D35CF28FCC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056F9514-57E2-4A23-B64E-0AD6F926B60C}" srcId="{388C4190-78AE-4A03-92D2-A60E92C7FC49}" destId="{4C768366-70C6-4C9D-8CAE-206E22FD13EB}" srcOrd="2" destOrd="0" parTransId="{B23190BF-5E40-4FB9-9AE9-5FE08098E839}" sibTransId="{C1A3BF75-96AF-42BC-8214-DFDAA9A7DE01}"/>
    <dgm:cxn modelId="{57E51D3D-8922-435D-8A02-BBDF829CB56A}" type="presOf" srcId="{ABD8E3EF-74D3-4686-8949-38D35CF28FCC}" destId="{1ADA7FE5-7CAE-4AC7-86A6-BA491E2C153F}" srcOrd="0" destOrd="0" presId="urn:microsoft.com/office/officeart/2018/2/layout/IconCircleList"/>
    <dgm:cxn modelId="{1F021246-BA10-4EA3-A5CD-BABEF6A1C4EE}" type="presOf" srcId="{BC436E7A-6FEF-4457-B662-30ABAE635D13}" destId="{BC711230-6CF9-4B6A-BFB8-F1D3F2E25520}" srcOrd="0" destOrd="0" presId="urn:microsoft.com/office/officeart/2018/2/layout/IconCircleList"/>
    <dgm:cxn modelId="{83D1B078-769E-4E2B-94C3-F64855EF7756}" type="presOf" srcId="{56B21880-7A2D-4E71-8612-F84D473121CB}" destId="{600A2E5C-6E88-42E3-94DE-D4FE8DD0EDD6}" srcOrd="0" destOrd="0" presId="urn:microsoft.com/office/officeart/2018/2/layout/IconCircleList"/>
    <dgm:cxn modelId="{E7FF308A-05F9-4089-BEC9-30D349EBC932}" type="presOf" srcId="{C1A3BF75-96AF-42BC-8214-DFDAA9A7DE01}" destId="{F27267F6-7A5C-4CEA-A3D3-3E3BCB9F8982}" srcOrd="0" destOrd="0" presId="urn:microsoft.com/office/officeart/2018/2/layout/IconCircleList"/>
    <dgm:cxn modelId="{E76D5D8A-884D-410E-85EB-11AA15719976}" type="presOf" srcId="{543BA112-A749-4D03-8C8F-FEE611A41D39}" destId="{43CC834D-649A-4767-B781-862C80BA1524}" srcOrd="0" destOrd="0" presId="urn:microsoft.com/office/officeart/2018/2/layout/IconCircleList"/>
    <dgm:cxn modelId="{C394A08C-D5A9-4DAE-B2AF-0F4E408249C3}" srcId="{388C4190-78AE-4A03-92D2-A60E92C7FC49}" destId="{E3B2D014-86F6-4AE0-B8CD-6B03B2A642E8}" srcOrd="3" destOrd="0" parTransId="{14EF7F7D-5EE1-417B-AE4F-684005D5E847}" sibTransId="{56B21880-7A2D-4E71-8612-F84D473121CB}"/>
    <dgm:cxn modelId="{5DCA3691-0386-4C34-B459-1961EB15AF0F}" srcId="{388C4190-78AE-4A03-92D2-A60E92C7FC49}" destId="{BEFF4B9A-1A7D-4F27-9EF7-86353284EDB4}" srcOrd="0" destOrd="0" parTransId="{02BB51E8-67FA-4E02-83F0-DC20BC658F4A}" sibTransId="{BC436E7A-6FEF-4457-B662-30ABAE635D13}"/>
    <dgm:cxn modelId="{4E88D097-1C31-42D4-86E0-F737E928367A}" type="presOf" srcId="{BEFF4B9A-1A7D-4F27-9EF7-86353284EDB4}" destId="{74485F5B-DF42-40E0-A711-E9CF088C9032}" srcOrd="0" destOrd="0" presId="urn:microsoft.com/office/officeart/2018/2/layout/IconCircleList"/>
    <dgm:cxn modelId="{63FFDE97-6DDE-4DB5-8B4A-36549877CB24}" type="presOf" srcId="{16D3F7E0-4CA2-4DCE-8496-034ABB342261}" destId="{31566CBE-A46A-412F-AFA3-8A8F6E930AEE}" srcOrd="0" destOrd="0" presId="urn:microsoft.com/office/officeart/2018/2/layout/IconCircleList"/>
    <dgm:cxn modelId="{C0B0B89A-80C8-45A6-8041-12F755440B39}" type="presOf" srcId="{4C768366-70C6-4C9D-8CAE-206E22FD13EB}" destId="{E6B6F740-3B7C-4996-AFAB-F03FDD6B6975}" srcOrd="0" destOrd="0" presId="urn:microsoft.com/office/officeart/2018/2/layout/IconCircleList"/>
    <dgm:cxn modelId="{2BCC3FA7-DB85-4429-8DC4-8BF9C0E81E1E}" type="presOf" srcId="{E3B2D014-86F6-4AE0-B8CD-6B03B2A642E8}" destId="{21F68140-71FF-4012-9E62-DD0717159B00}" srcOrd="0" destOrd="0" presId="urn:microsoft.com/office/officeart/2018/2/layout/IconCircleList"/>
    <dgm:cxn modelId="{8E1235B6-7B67-4DF9-BB75-700D397BF175}" srcId="{388C4190-78AE-4A03-92D2-A60E92C7FC49}" destId="{ABD8E3EF-74D3-4686-8949-38D35CF28FCC}" srcOrd="4" destOrd="0" parTransId="{90D4363E-D2C2-44A6-AEE5-B74E52F4D0A9}" sibTransId="{FB9833C0-33FF-49CD-954F-5FD7BDB83364}"/>
    <dgm:cxn modelId="{A6C73FCC-971B-472B-98AD-0F7F41D2259D}" srcId="{388C4190-78AE-4A03-92D2-A60E92C7FC49}" destId="{543BA112-A749-4D03-8C8F-FEE611A41D39}" srcOrd="1" destOrd="0" parTransId="{61C5C434-2925-47C2-90A4-52F4841269B0}" sibTransId="{16D3F7E0-4CA2-4DCE-8496-034ABB342261}"/>
    <dgm:cxn modelId="{DBC79DFF-CA8E-4F36-8E7E-3EAC1C36CE3C}" type="presOf" srcId="{388C4190-78AE-4A03-92D2-A60E92C7FC49}" destId="{A751A740-BCCE-4669-B17C-69CB3217AE07}" srcOrd="0" destOrd="0" presId="urn:microsoft.com/office/officeart/2018/2/layout/IconCircleList"/>
    <dgm:cxn modelId="{EB5A08B7-4BAB-4DB1-8541-77051E12BE76}" type="presParOf" srcId="{A751A740-BCCE-4669-B17C-69CB3217AE07}" destId="{39C35602-FF18-4AAC-85A8-7A1955F8C11A}" srcOrd="0" destOrd="0" presId="urn:microsoft.com/office/officeart/2018/2/layout/IconCircleList"/>
    <dgm:cxn modelId="{09665EB4-7539-4953-BA96-CFC218C96C0D}" type="presParOf" srcId="{39C35602-FF18-4AAC-85A8-7A1955F8C11A}" destId="{331511D4-C3F5-45CE-8204-83E5B6866DC2}" srcOrd="0" destOrd="0" presId="urn:microsoft.com/office/officeart/2018/2/layout/IconCircleList"/>
    <dgm:cxn modelId="{8057BDEB-42DA-49AA-B2FE-B738FE698920}" type="presParOf" srcId="{331511D4-C3F5-45CE-8204-83E5B6866DC2}" destId="{634A2CF1-532C-4ABE-87B4-7336FEE1B14E}" srcOrd="0" destOrd="0" presId="urn:microsoft.com/office/officeart/2018/2/layout/IconCircleList"/>
    <dgm:cxn modelId="{1090F784-9E67-497B-A99E-FE195019D362}" type="presParOf" srcId="{331511D4-C3F5-45CE-8204-83E5B6866DC2}" destId="{AE65B16A-6AC3-42C3-9B73-77B04A92F5CE}" srcOrd="1" destOrd="0" presId="urn:microsoft.com/office/officeart/2018/2/layout/IconCircleList"/>
    <dgm:cxn modelId="{3A96D63B-0098-40A5-8F63-BEFEFC394786}" type="presParOf" srcId="{331511D4-C3F5-45CE-8204-83E5B6866DC2}" destId="{327C097F-7EF3-402B-AD09-B502B4650CE0}" srcOrd="2" destOrd="0" presId="urn:microsoft.com/office/officeart/2018/2/layout/IconCircleList"/>
    <dgm:cxn modelId="{97BACFDE-2155-4073-87B4-B4636FEBEDCA}" type="presParOf" srcId="{331511D4-C3F5-45CE-8204-83E5B6866DC2}" destId="{74485F5B-DF42-40E0-A711-E9CF088C9032}" srcOrd="3" destOrd="0" presId="urn:microsoft.com/office/officeart/2018/2/layout/IconCircleList"/>
    <dgm:cxn modelId="{D23FDEE9-7E36-4578-AA8F-0DE17271C15A}" type="presParOf" srcId="{39C35602-FF18-4AAC-85A8-7A1955F8C11A}" destId="{BC711230-6CF9-4B6A-BFB8-F1D3F2E25520}" srcOrd="1" destOrd="0" presId="urn:microsoft.com/office/officeart/2018/2/layout/IconCircleList"/>
    <dgm:cxn modelId="{17F0FEDD-5A4E-40DC-B7E3-74492F954A15}" type="presParOf" srcId="{39C35602-FF18-4AAC-85A8-7A1955F8C11A}" destId="{37A7630A-696E-4B7F-A2AE-584A1B208D58}" srcOrd="2" destOrd="0" presId="urn:microsoft.com/office/officeart/2018/2/layout/IconCircleList"/>
    <dgm:cxn modelId="{26D41218-F682-488C-9362-CFFF3F9134B2}" type="presParOf" srcId="{37A7630A-696E-4B7F-A2AE-584A1B208D58}" destId="{5805FB69-750A-4F74-88B7-9AF5631B8955}" srcOrd="0" destOrd="0" presId="urn:microsoft.com/office/officeart/2018/2/layout/IconCircleList"/>
    <dgm:cxn modelId="{E2B7A108-8BD6-40B5-9DC0-08B3F8537F40}" type="presParOf" srcId="{37A7630A-696E-4B7F-A2AE-584A1B208D58}" destId="{4010827A-7465-4C1F-8D01-53652423EA8B}" srcOrd="1" destOrd="0" presId="urn:microsoft.com/office/officeart/2018/2/layout/IconCircleList"/>
    <dgm:cxn modelId="{E5EBCB64-B419-4413-954A-90F4674DBCE6}" type="presParOf" srcId="{37A7630A-696E-4B7F-A2AE-584A1B208D58}" destId="{85D1DCD2-41D1-4C9E-9E5D-F9F376B7B2F6}" srcOrd="2" destOrd="0" presId="urn:microsoft.com/office/officeart/2018/2/layout/IconCircleList"/>
    <dgm:cxn modelId="{3F7D1A33-A019-4651-A5B1-5A8A890CB680}" type="presParOf" srcId="{37A7630A-696E-4B7F-A2AE-584A1B208D58}" destId="{43CC834D-649A-4767-B781-862C80BA1524}" srcOrd="3" destOrd="0" presId="urn:microsoft.com/office/officeart/2018/2/layout/IconCircleList"/>
    <dgm:cxn modelId="{E41E775A-A790-42C8-9840-94AF1020C1A5}" type="presParOf" srcId="{39C35602-FF18-4AAC-85A8-7A1955F8C11A}" destId="{31566CBE-A46A-412F-AFA3-8A8F6E930AEE}" srcOrd="3" destOrd="0" presId="urn:microsoft.com/office/officeart/2018/2/layout/IconCircleList"/>
    <dgm:cxn modelId="{F367260C-8F03-4F3A-A59A-987A55662797}" type="presParOf" srcId="{39C35602-FF18-4AAC-85A8-7A1955F8C11A}" destId="{850DF5FC-125F-4EF4-9EA0-7A49AAE557E7}" srcOrd="4" destOrd="0" presId="urn:microsoft.com/office/officeart/2018/2/layout/IconCircleList"/>
    <dgm:cxn modelId="{444607C6-1D25-47DD-99A1-A58FE0697D5C}" type="presParOf" srcId="{850DF5FC-125F-4EF4-9EA0-7A49AAE557E7}" destId="{5A43C984-C5BB-4E61-910C-7B5B4B178892}" srcOrd="0" destOrd="0" presId="urn:microsoft.com/office/officeart/2018/2/layout/IconCircleList"/>
    <dgm:cxn modelId="{88C84F3A-7361-4217-BA0B-8E9D43B617BF}" type="presParOf" srcId="{850DF5FC-125F-4EF4-9EA0-7A49AAE557E7}" destId="{4E1FFA74-604F-43B4-8E75-E0747DC785BF}" srcOrd="1" destOrd="0" presId="urn:microsoft.com/office/officeart/2018/2/layout/IconCircleList"/>
    <dgm:cxn modelId="{7E30CBCF-EB98-4E9C-846C-980D6DB6206D}" type="presParOf" srcId="{850DF5FC-125F-4EF4-9EA0-7A49AAE557E7}" destId="{8C4BAEE6-0302-4A62-B8EB-33CCDEFD1FD0}" srcOrd="2" destOrd="0" presId="urn:microsoft.com/office/officeart/2018/2/layout/IconCircleList"/>
    <dgm:cxn modelId="{12F36F02-A867-4BC1-B415-4E017A50A2FC}" type="presParOf" srcId="{850DF5FC-125F-4EF4-9EA0-7A49AAE557E7}" destId="{E6B6F740-3B7C-4996-AFAB-F03FDD6B6975}" srcOrd="3" destOrd="0" presId="urn:microsoft.com/office/officeart/2018/2/layout/IconCircleList"/>
    <dgm:cxn modelId="{8120D643-82A6-4BEC-9C33-2C067285BE89}" type="presParOf" srcId="{39C35602-FF18-4AAC-85A8-7A1955F8C11A}" destId="{F27267F6-7A5C-4CEA-A3D3-3E3BCB9F8982}" srcOrd="5" destOrd="0" presId="urn:microsoft.com/office/officeart/2018/2/layout/IconCircleList"/>
    <dgm:cxn modelId="{B0A3CA5D-BCFF-4655-B0F5-60B80CF40CED}" type="presParOf" srcId="{39C35602-FF18-4AAC-85A8-7A1955F8C11A}" destId="{9BDA0FFA-34E7-4911-B21C-88BC46E85C70}" srcOrd="6" destOrd="0" presId="urn:microsoft.com/office/officeart/2018/2/layout/IconCircleList"/>
    <dgm:cxn modelId="{F650A111-B965-4D8E-9132-FAC04AAA4637}" type="presParOf" srcId="{9BDA0FFA-34E7-4911-B21C-88BC46E85C70}" destId="{F4F7F544-33B2-4351-AE7A-F168DE68DA5E}" srcOrd="0" destOrd="0" presId="urn:microsoft.com/office/officeart/2018/2/layout/IconCircleList"/>
    <dgm:cxn modelId="{E958797E-3D1C-4FF9-AEAF-28499FAB8B64}" type="presParOf" srcId="{9BDA0FFA-34E7-4911-B21C-88BC46E85C70}" destId="{6BF96692-24BC-4E6A-8873-0866EAED9D62}" srcOrd="1" destOrd="0" presId="urn:microsoft.com/office/officeart/2018/2/layout/IconCircleList"/>
    <dgm:cxn modelId="{B16FFDA8-A113-421A-9FED-C30559C14D2F}" type="presParOf" srcId="{9BDA0FFA-34E7-4911-B21C-88BC46E85C70}" destId="{35D17DEE-6FDE-449E-9216-CD28F3ECB45A}" srcOrd="2" destOrd="0" presId="urn:microsoft.com/office/officeart/2018/2/layout/IconCircleList"/>
    <dgm:cxn modelId="{79C6C3BB-26B1-4B25-9A7C-20A2F535AD4B}" type="presParOf" srcId="{9BDA0FFA-34E7-4911-B21C-88BC46E85C70}" destId="{21F68140-71FF-4012-9E62-DD0717159B00}" srcOrd="3" destOrd="0" presId="urn:microsoft.com/office/officeart/2018/2/layout/IconCircleList"/>
    <dgm:cxn modelId="{4F4D6173-03A4-48C6-9B27-9939753D8BD0}" type="presParOf" srcId="{39C35602-FF18-4AAC-85A8-7A1955F8C11A}" destId="{600A2E5C-6E88-42E3-94DE-D4FE8DD0EDD6}" srcOrd="7" destOrd="0" presId="urn:microsoft.com/office/officeart/2018/2/layout/IconCircleList"/>
    <dgm:cxn modelId="{0421BB0F-4C84-46DA-95F5-FCD3BCDE6605}" type="presParOf" srcId="{39C35602-FF18-4AAC-85A8-7A1955F8C11A}" destId="{3F99BA3E-5B33-4472-8874-10205E822B16}" srcOrd="8" destOrd="0" presId="urn:microsoft.com/office/officeart/2018/2/layout/IconCircleList"/>
    <dgm:cxn modelId="{718BED50-9794-4C86-B7BC-AA9202019DA5}" type="presParOf" srcId="{3F99BA3E-5B33-4472-8874-10205E822B16}" destId="{84CA1725-4CD0-4AE7-AFEE-90496B20A449}" srcOrd="0" destOrd="0" presId="urn:microsoft.com/office/officeart/2018/2/layout/IconCircleList"/>
    <dgm:cxn modelId="{6DD0FF7E-D661-4732-A457-2EE4C731B09A}" type="presParOf" srcId="{3F99BA3E-5B33-4472-8874-10205E822B16}" destId="{5F0474E2-6341-4239-98DD-F69919119B3D}" srcOrd="1" destOrd="0" presId="urn:microsoft.com/office/officeart/2018/2/layout/IconCircleList"/>
    <dgm:cxn modelId="{B0A0DB36-53B3-4ED0-8821-42752F817F39}" type="presParOf" srcId="{3F99BA3E-5B33-4472-8874-10205E822B16}" destId="{9E197F3F-57E9-4D18-93B8-ACECD81400CD}" srcOrd="2" destOrd="0" presId="urn:microsoft.com/office/officeart/2018/2/layout/IconCircleList"/>
    <dgm:cxn modelId="{5BEBD4FB-F902-43C9-9904-2B45C2E5B01C}" type="presParOf" srcId="{3F99BA3E-5B33-4472-8874-10205E822B16}" destId="{1ADA7FE5-7CAE-4AC7-86A6-BA491E2C153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20CA543-FF56-441E-93E6-D84075F16A1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9814EBB-F1D2-4910-AD0B-C15C5F5BF612}">
      <dgm:prSet/>
      <dgm:spPr/>
      <dgm:t>
        <a:bodyPr/>
        <a:lstStyle/>
        <a:p>
          <a:pPr>
            <a:defRPr cap="all"/>
          </a:pPr>
          <a:r>
            <a:rPr lang="es-ES" dirty="0"/>
            <a:t>Reduce</a:t>
          </a:r>
          <a:endParaRPr lang="en-US" dirty="0"/>
        </a:p>
      </dgm:t>
    </dgm:pt>
    <dgm:pt modelId="{2CF128B2-0D60-4AC2-A152-D3AA37E4580F}" type="parTrans" cxnId="{DC2722DC-50AF-4A75-A93B-7D68245BDECA}">
      <dgm:prSet/>
      <dgm:spPr/>
      <dgm:t>
        <a:bodyPr/>
        <a:lstStyle/>
        <a:p>
          <a:endParaRPr lang="en-US"/>
        </a:p>
      </dgm:t>
    </dgm:pt>
    <dgm:pt modelId="{43966224-343D-42EE-9E5C-E0C6AE117A6B}" type="sibTrans" cxnId="{DC2722DC-50AF-4A75-A93B-7D68245BDECA}">
      <dgm:prSet/>
      <dgm:spPr/>
      <dgm:t>
        <a:bodyPr/>
        <a:lstStyle/>
        <a:p>
          <a:endParaRPr lang="en-US"/>
        </a:p>
      </dgm:t>
    </dgm:pt>
    <dgm:pt modelId="{029B8FE1-F1B6-4A41-ABA0-E9BA9EC7D7BB}">
      <dgm:prSet/>
      <dgm:spPr/>
      <dgm:t>
        <a:bodyPr/>
        <a:lstStyle/>
        <a:p>
          <a:pPr>
            <a:defRPr cap="all"/>
          </a:pPr>
          <a:r>
            <a:rPr lang="es-ES"/>
            <a:t>Organize</a:t>
          </a:r>
          <a:endParaRPr lang="en-US"/>
        </a:p>
      </dgm:t>
    </dgm:pt>
    <dgm:pt modelId="{B9EA8A39-4B8E-49A3-9E7D-58186AB6E599}" type="parTrans" cxnId="{43067FFB-A395-48D5-8C86-7921FC50A940}">
      <dgm:prSet/>
      <dgm:spPr/>
      <dgm:t>
        <a:bodyPr/>
        <a:lstStyle/>
        <a:p>
          <a:endParaRPr lang="en-US"/>
        </a:p>
      </dgm:t>
    </dgm:pt>
    <dgm:pt modelId="{E25F7A70-72C2-4A6B-9FED-0E44E36CE9A7}" type="sibTrans" cxnId="{43067FFB-A395-48D5-8C86-7921FC50A940}">
      <dgm:prSet/>
      <dgm:spPr/>
      <dgm:t>
        <a:bodyPr/>
        <a:lstStyle/>
        <a:p>
          <a:endParaRPr lang="en-US"/>
        </a:p>
      </dgm:t>
    </dgm:pt>
    <dgm:pt modelId="{B88D9083-0960-4D87-91B6-8E610AC093E4}">
      <dgm:prSet/>
      <dgm:spPr/>
      <dgm:t>
        <a:bodyPr/>
        <a:lstStyle/>
        <a:p>
          <a:pPr>
            <a:defRPr cap="all"/>
          </a:pPr>
          <a:r>
            <a:rPr lang="es-ES"/>
            <a:t>Inspire</a:t>
          </a:r>
          <a:endParaRPr lang="en-US"/>
        </a:p>
      </dgm:t>
    </dgm:pt>
    <dgm:pt modelId="{B2033DCC-743F-4E86-AF74-3DAEDCEE8AA6}" type="parTrans" cxnId="{6B9CFBE8-D7F2-4F90-A3D2-894B817BFA2C}">
      <dgm:prSet/>
      <dgm:spPr/>
      <dgm:t>
        <a:bodyPr/>
        <a:lstStyle/>
        <a:p>
          <a:endParaRPr lang="en-US"/>
        </a:p>
      </dgm:t>
    </dgm:pt>
    <dgm:pt modelId="{DBC9EFF5-2CE4-4C87-9A5B-2BD85DA1839A}" type="sibTrans" cxnId="{6B9CFBE8-D7F2-4F90-A3D2-894B817BFA2C}">
      <dgm:prSet/>
      <dgm:spPr/>
      <dgm:t>
        <a:bodyPr/>
        <a:lstStyle/>
        <a:p>
          <a:endParaRPr lang="en-US"/>
        </a:p>
      </dgm:t>
    </dgm:pt>
    <dgm:pt modelId="{D99AD893-292E-4DDB-9D40-4359E86BAEEB}" type="pres">
      <dgm:prSet presAssocID="{820CA543-FF56-441E-93E6-D84075F16A13}" presName="root" presStyleCnt="0">
        <dgm:presLayoutVars>
          <dgm:dir/>
          <dgm:resizeHandles val="exact"/>
        </dgm:presLayoutVars>
      </dgm:prSet>
      <dgm:spPr/>
    </dgm:pt>
    <dgm:pt modelId="{C69DD4E9-1BF1-4907-A569-957CE9EE7407}" type="pres">
      <dgm:prSet presAssocID="{F9814EBB-F1D2-4910-AD0B-C15C5F5BF612}" presName="compNode" presStyleCnt="0"/>
      <dgm:spPr/>
    </dgm:pt>
    <dgm:pt modelId="{B4581976-8F71-443E-8283-D7382230227A}" type="pres">
      <dgm:prSet presAssocID="{F9814EBB-F1D2-4910-AD0B-C15C5F5BF612}" presName="iconBgRect" presStyleLbl="bgShp" presStyleIdx="0" presStyleCnt="3"/>
      <dgm:spPr/>
    </dgm:pt>
    <dgm:pt modelId="{4E85F9B9-7570-4BB2-97F3-6E84A0377C58}" type="pres">
      <dgm:prSet presAssocID="{F9814EBB-F1D2-4910-AD0B-C15C5F5BF61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tro"/>
        </a:ext>
      </dgm:extLst>
    </dgm:pt>
    <dgm:pt modelId="{FE7C3239-16D5-4FF7-BF6B-A9C726C8A081}" type="pres">
      <dgm:prSet presAssocID="{F9814EBB-F1D2-4910-AD0B-C15C5F5BF612}" presName="spaceRect" presStyleCnt="0"/>
      <dgm:spPr/>
    </dgm:pt>
    <dgm:pt modelId="{D4F0D2A6-3394-42DA-9F88-E6D61F8FC66E}" type="pres">
      <dgm:prSet presAssocID="{F9814EBB-F1D2-4910-AD0B-C15C5F5BF612}" presName="textRect" presStyleLbl="revTx" presStyleIdx="0" presStyleCnt="3">
        <dgm:presLayoutVars>
          <dgm:chMax val="1"/>
          <dgm:chPref val="1"/>
        </dgm:presLayoutVars>
      </dgm:prSet>
      <dgm:spPr/>
    </dgm:pt>
    <dgm:pt modelId="{855CF063-4BDB-4448-B16C-478E410E438F}" type="pres">
      <dgm:prSet presAssocID="{43966224-343D-42EE-9E5C-E0C6AE117A6B}" presName="sibTrans" presStyleCnt="0"/>
      <dgm:spPr/>
    </dgm:pt>
    <dgm:pt modelId="{DBD79B77-15A2-4C83-A733-BB1A4B424B9D}" type="pres">
      <dgm:prSet presAssocID="{029B8FE1-F1B6-4A41-ABA0-E9BA9EC7D7BB}" presName="compNode" presStyleCnt="0"/>
      <dgm:spPr/>
    </dgm:pt>
    <dgm:pt modelId="{3BF2BDC2-8797-431D-ACDF-9AE186E3E6D0}" type="pres">
      <dgm:prSet presAssocID="{029B8FE1-F1B6-4A41-ABA0-E9BA9EC7D7BB}" presName="iconBgRect" presStyleLbl="bgShp" presStyleIdx="1" presStyleCnt="3"/>
      <dgm:spPr/>
    </dgm:pt>
    <dgm:pt modelId="{7EB7FF77-3D5A-4E4B-9226-5950E641E661}" type="pres">
      <dgm:prSet presAssocID="{029B8FE1-F1B6-4A41-ABA0-E9BA9EC7D7BB}" presName="iconRect" presStyleLbl="node1" presStyleIdx="1" presStyleCnt="3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A722C5A2-21AC-49C8-9550-3246362434CB}" type="pres">
      <dgm:prSet presAssocID="{029B8FE1-F1B6-4A41-ABA0-E9BA9EC7D7BB}" presName="spaceRect" presStyleCnt="0"/>
      <dgm:spPr/>
    </dgm:pt>
    <dgm:pt modelId="{0EE0A1F4-B0EC-433B-888D-9AFBAB928845}" type="pres">
      <dgm:prSet presAssocID="{029B8FE1-F1B6-4A41-ABA0-E9BA9EC7D7BB}" presName="textRect" presStyleLbl="revTx" presStyleIdx="1" presStyleCnt="3">
        <dgm:presLayoutVars>
          <dgm:chMax val="1"/>
          <dgm:chPref val="1"/>
        </dgm:presLayoutVars>
      </dgm:prSet>
      <dgm:spPr/>
    </dgm:pt>
    <dgm:pt modelId="{C64B9FC7-48AE-4879-B18C-1177C6276968}" type="pres">
      <dgm:prSet presAssocID="{E25F7A70-72C2-4A6B-9FED-0E44E36CE9A7}" presName="sibTrans" presStyleCnt="0"/>
      <dgm:spPr/>
    </dgm:pt>
    <dgm:pt modelId="{C36D1C69-93CC-41E1-930B-3883A18D0D04}" type="pres">
      <dgm:prSet presAssocID="{B88D9083-0960-4D87-91B6-8E610AC093E4}" presName="compNode" presStyleCnt="0"/>
      <dgm:spPr/>
    </dgm:pt>
    <dgm:pt modelId="{55BDAE75-0701-4D55-A0AE-E34BDCA6895C}" type="pres">
      <dgm:prSet presAssocID="{B88D9083-0960-4D87-91B6-8E610AC093E4}" presName="iconBgRect" presStyleLbl="bgShp" presStyleIdx="2" presStyleCnt="3"/>
      <dgm:spPr/>
    </dgm:pt>
    <dgm:pt modelId="{ECEB839D-1E84-4177-9431-7FFC49FD3210}" type="pres">
      <dgm:prSet presAssocID="{B88D9083-0960-4D87-91B6-8E610AC093E4}" presName="iconRect" presStyleLbl="node1" presStyleIdx="2" presStyleCnt="3"/>
      <dgm:spPr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D48D4E5E-CF96-4A53-876A-2EE183FDF0E6}" type="pres">
      <dgm:prSet presAssocID="{B88D9083-0960-4D87-91B6-8E610AC093E4}" presName="spaceRect" presStyleCnt="0"/>
      <dgm:spPr/>
    </dgm:pt>
    <dgm:pt modelId="{288FA9B5-812E-458A-B5F0-34A680F5E567}" type="pres">
      <dgm:prSet presAssocID="{B88D9083-0960-4D87-91B6-8E610AC093E4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E60A137-8D5A-4A1A-B8D9-1354403CBEC6}" type="presOf" srcId="{029B8FE1-F1B6-4A41-ABA0-E9BA9EC7D7BB}" destId="{0EE0A1F4-B0EC-433B-888D-9AFBAB928845}" srcOrd="0" destOrd="0" presId="urn:microsoft.com/office/officeart/2018/5/layout/IconCircleLabelList"/>
    <dgm:cxn modelId="{5A916D6F-1DF7-401C-B138-1A48F07C5683}" type="presOf" srcId="{820CA543-FF56-441E-93E6-D84075F16A13}" destId="{D99AD893-292E-4DDB-9D40-4359E86BAEEB}" srcOrd="0" destOrd="0" presId="urn:microsoft.com/office/officeart/2018/5/layout/IconCircleLabelList"/>
    <dgm:cxn modelId="{586955A1-D4D1-407C-BB18-DEB419F26AB9}" type="presOf" srcId="{B88D9083-0960-4D87-91B6-8E610AC093E4}" destId="{288FA9B5-812E-458A-B5F0-34A680F5E567}" srcOrd="0" destOrd="0" presId="urn:microsoft.com/office/officeart/2018/5/layout/IconCircleLabelList"/>
    <dgm:cxn modelId="{DC2722DC-50AF-4A75-A93B-7D68245BDECA}" srcId="{820CA543-FF56-441E-93E6-D84075F16A13}" destId="{F9814EBB-F1D2-4910-AD0B-C15C5F5BF612}" srcOrd="0" destOrd="0" parTransId="{2CF128B2-0D60-4AC2-A152-D3AA37E4580F}" sibTransId="{43966224-343D-42EE-9E5C-E0C6AE117A6B}"/>
    <dgm:cxn modelId="{7D93D2DC-4C1E-4E9D-A44B-76CDB3688189}" type="presOf" srcId="{F9814EBB-F1D2-4910-AD0B-C15C5F5BF612}" destId="{D4F0D2A6-3394-42DA-9F88-E6D61F8FC66E}" srcOrd="0" destOrd="0" presId="urn:microsoft.com/office/officeart/2018/5/layout/IconCircleLabelList"/>
    <dgm:cxn modelId="{6B9CFBE8-D7F2-4F90-A3D2-894B817BFA2C}" srcId="{820CA543-FF56-441E-93E6-D84075F16A13}" destId="{B88D9083-0960-4D87-91B6-8E610AC093E4}" srcOrd="2" destOrd="0" parTransId="{B2033DCC-743F-4E86-AF74-3DAEDCEE8AA6}" sibTransId="{DBC9EFF5-2CE4-4C87-9A5B-2BD85DA1839A}"/>
    <dgm:cxn modelId="{43067FFB-A395-48D5-8C86-7921FC50A940}" srcId="{820CA543-FF56-441E-93E6-D84075F16A13}" destId="{029B8FE1-F1B6-4A41-ABA0-E9BA9EC7D7BB}" srcOrd="1" destOrd="0" parTransId="{B9EA8A39-4B8E-49A3-9E7D-58186AB6E599}" sibTransId="{E25F7A70-72C2-4A6B-9FED-0E44E36CE9A7}"/>
    <dgm:cxn modelId="{5634D144-0ACC-4097-99C9-BBAAB414D4FE}" type="presParOf" srcId="{D99AD893-292E-4DDB-9D40-4359E86BAEEB}" destId="{C69DD4E9-1BF1-4907-A569-957CE9EE7407}" srcOrd="0" destOrd="0" presId="urn:microsoft.com/office/officeart/2018/5/layout/IconCircleLabelList"/>
    <dgm:cxn modelId="{48CC695F-66AE-41AF-B19C-1BF749A4CF7C}" type="presParOf" srcId="{C69DD4E9-1BF1-4907-A569-957CE9EE7407}" destId="{B4581976-8F71-443E-8283-D7382230227A}" srcOrd="0" destOrd="0" presId="urn:microsoft.com/office/officeart/2018/5/layout/IconCircleLabelList"/>
    <dgm:cxn modelId="{424BAD05-AADF-4BED-B907-28D032184FE7}" type="presParOf" srcId="{C69DD4E9-1BF1-4907-A569-957CE9EE7407}" destId="{4E85F9B9-7570-4BB2-97F3-6E84A0377C58}" srcOrd="1" destOrd="0" presId="urn:microsoft.com/office/officeart/2018/5/layout/IconCircleLabelList"/>
    <dgm:cxn modelId="{DC0C5B24-BF30-40E8-84A1-1877F2FA57BD}" type="presParOf" srcId="{C69DD4E9-1BF1-4907-A569-957CE9EE7407}" destId="{FE7C3239-16D5-4FF7-BF6B-A9C726C8A081}" srcOrd="2" destOrd="0" presId="urn:microsoft.com/office/officeart/2018/5/layout/IconCircleLabelList"/>
    <dgm:cxn modelId="{D7C46CDB-38B8-4B76-BFD2-70DBF8F6A679}" type="presParOf" srcId="{C69DD4E9-1BF1-4907-A569-957CE9EE7407}" destId="{D4F0D2A6-3394-42DA-9F88-E6D61F8FC66E}" srcOrd="3" destOrd="0" presId="urn:microsoft.com/office/officeart/2018/5/layout/IconCircleLabelList"/>
    <dgm:cxn modelId="{E12B7EE9-03F0-4255-94CD-49C20E305FA4}" type="presParOf" srcId="{D99AD893-292E-4DDB-9D40-4359E86BAEEB}" destId="{855CF063-4BDB-4448-B16C-478E410E438F}" srcOrd="1" destOrd="0" presId="urn:microsoft.com/office/officeart/2018/5/layout/IconCircleLabelList"/>
    <dgm:cxn modelId="{A28EFB23-72EE-423C-BC41-D67996424B79}" type="presParOf" srcId="{D99AD893-292E-4DDB-9D40-4359E86BAEEB}" destId="{DBD79B77-15A2-4C83-A733-BB1A4B424B9D}" srcOrd="2" destOrd="0" presId="urn:microsoft.com/office/officeart/2018/5/layout/IconCircleLabelList"/>
    <dgm:cxn modelId="{EAF66953-0798-4166-935E-E41E79E3EBB3}" type="presParOf" srcId="{DBD79B77-15A2-4C83-A733-BB1A4B424B9D}" destId="{3BF2BDC2-8797-431D-ACDF-9AE186E3E6D0}" srcOrd="0" destOrd="0" presId="urn:microsoft.com/office/officeart/2018/5/layout/IconCircleLabelList"/>
    <dgm:cxn modelId="{954A6161-3BC1-49F7-B24D-C93838307DAE}" type="presParOf" srcId="{DBD79B77-15A2-4C83-A733-BB1A4B424B9D}" destId="{7EB7FF77-3D5A-4E4B-9226-5950E641E661}" srcOrd="1" destOrd="0" presId="urn:microsoft.com/office/officeart/2018/5/layout/IconCircleLabelList"/>
    <dgm:cxn modelId="{1CE95DCC-3D59-4A85-AEE0-9EC93139ED44}" type="presParOf" srcId="{DBD79B77-15A2-4C83-A733-BB1A4B424B9D}" destId="{A722C5A2-21AC-49C8-9550-3246362434CB}" srcOrd="2" destOrd="0" presId="urn:microsoft.com/office/officeart/2018/5/layout/IconCircleLabelList"/>
    <dgm:cxn modelId="{1A495219-C42E-48D2-AC79-F044720A12B9}" type="presParOf" srcId="{DBD79B77-15A2-4C83-A733-BB1A4B424B9D}" destId="{0EE0A1F4-B0EC-433B-888D-9AFBAB928845}" srcOrd="3" destOrd="0" presId="urn:microsoft.com/office/officeart/2018/5/layout/IconCircleLabelList"/>
    <dgm:cxn modelId="{6CCA859B-0EA1-4871-85D4-701A7977AC93}" type="presParOf" srcId="{D99AD893-292E-4DDB-9D40-4359E86BAEEB}" destId="{C64B9FC7-48AE-4879-B18C-1177C6276968}" srcOrd="3" destOrd="0" presId="urn:microsoft.com/office/officeart/2018/5/layout/IconCircleLabelList"/>
    <dgm:cxn modelId="{EE4D80A6-353D-4A48-A3ED-4299875C38F2}" type="presParOf" srcId="{D99AD893-292E-4DDB-9D40-4359E86BAEEB}" destId="{C36D1C69-93CC-41E1-930B-3883A18D0D04}" srcOrd="4" destOrd="0" presId="urn:microsoft.com/office/officeart/2018/5/layout/IconCircleLabelList"/>
    <dgm:cxn modelId="{3E4EBE9F-C1EF-44D3-A2C3-04B4025B6367}" type="presParOf" srcId="{C36D1C69-93CC-41E1-930B-3883A18D0D04}" destId="{55BDAE75-0701-4D55-A0AE-E34BDCA6895C}" srcOrd="0" destOrd="0" presId="urn:microsoft.com/office/officeart/2018/5/layout/IconCircleLabelList"/>
    <dgm:cxn modelId="{CB256023-2E04-4133-8862-5E71FFB719B4}" type="presParOf" srcId="{C36D1C69-93CC-41E1-930B-3883A18D0D04}" destId="{ECEB839D-1E84-4177-9431-7FFC49FD3210}" srcOrd="1" destOrd="0" presId="urn:microsoft.com/office/officeart/2018/5/layout/IconCircleLabelList"/>
    <dgm:cxn modelId="{A4C649EC-EAC6-401E-9159-3AE49B4149AB}" type="presParOf" srcId="{C36D1C69-93CC-41E1-930B-3883A18D0D04}" destId="{D48D4E5E-CF96-4A53-876A-2EE183FDF0E6}" srcOrd="2" destOrd="0" presId="urn:microsoft.com/office/officeart/2018/5/layout/IconCircleLabelList"/>
    <dgm:cxn modelId="{0AA7E688-0434-4D3E-9213-D6A74B3B3D7A}" type="presParOf" srcId="{C36D1C69-93CC-41E1-930B-3883A18D0D04}" destId="{288FA9B5-812E-458A-B5F0-34A680F5E56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BFFB91D-2C34-4E8C-9804-75D3166A7948}" type="doc">
      <dgm:prSet loTypeId="urn:microsoft.com/office/officeart/2005/8/layout/vList2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6BF8CAC-08B0-44BA-B051-8EF6FE645700}">
      <dgm:prSet/>
      <dgm:spPr/>
      <dgm:t>
        <a:bodyPr/>
        <a:lstStyle/>
        <a:p>
          <a:r>
            <a:rPr lang="en-GB" noProof="0" dirty="0"/>
            <a:t>Few words and lots of ideas</a:t>
          </a:r>
        </a:p>
      </dgm:t>
    </dgm:pt>
    <dgm:pt modelId="{72777ACA-35A3-4E58-86F5-125ED7BF755A}" type="parTrans" cxnId="{A527A27C-0C8F-4890-9A44-18253D950F00}">
      <dgm:prSet/>
      <dgm:spPr/>
      <dgm:t>
        <a:bodyPr/>
        <a:lstStyle/>
        <a:p>
          <a:endParaRPr lang="en-US"/>
        </a:p>
      </dgm:t>
    </dgm:pt>
    <dgm:pt modelId="{B779F8AF-0DE1-46DD-9B70-172F89CE42B2}" type="sibTrans" cxnId="{A527A27C-0C8F-4890-9A44-18253D950F00}">
      <dgm:prSet/>
      <dgm:spPr/>
      <dgm:t>
        <a:bodyPr/>
        <a:lstStyle/>
        <a:p>
          <a:endParaRPr lang="en-US"/>
        </a:p>
      </dgm:t>
    </dgm:pt>
    <dgm:pt modelId="{D849FAC9-695F-4F3F-88B2-A2F855581C82}">
      <dgm:prSet/>
      <dgm:spPr/>
      <dgm:t>
        <a:bodyPr/>
        <a:lstStyle/>
        <a:p>
          <a:r>
            <a:rPr lang="en-GB" noProof="0" dirty="0"/>
            <a:t>Less is more</a:t>
          </a:r>
        </a:p>
      </dgm:t>
    </dgm:pt>
    <dgm:pt modelId="{421B0A8A-4FF1-47ED-855B-483231345263}" type="parTrans" cxnId="{3E31E6E3-4F94-4F7A-9519-748A9CBA9571}">
      <dgm:prSet/>
      <dgm:spPr/>
      <dgm:t>
        <a:bodyPr/>
        <a:lstStyle/>
        <a:p>
          <a:endParaRPr lang="en-US"/>
        </a:p>
      </dgm:t>
    </dgm:pt>
    <dgm:pt modelId="{D8BA0122-41ED-499D-900A-07211E9879C0}" type="sibTrans" cxnId="{3E31E6E3-4F94-4F7A-9519-748A9CBA9571}">
      <dgm:prSet/>
      <dgm:spPr/>
      <dgm:t>
        <a:bodyPr/>
        <a:lstStyle/>
        <a:p>
          <a:endParaRPr lang="en-US"/>
        </a:p>
      </dgm:t>
    </dgm:pt>
    <dgm:pt modelId="{CA1B14BF-3C09-47D2-8580-1A065FD8808A}">
      <dgm:prSet phldr="0"/>
      <dgm:spPr/>
      <dgm:t>
        <a:bodyPr/>
        <a:lstStyle/>
        <a:p>
          <a:pPr rtl="0"/>
          <a:r>
            <a:rPr lang="en-GB" noProof="0" dirty="0"/>
            <a:t>Space is important</a:t>
          </a:r>
        </a:p>
      </dgm:t>
    </dgm:pt>
    <dgm:pt modelId="{5865E505-08BE-4BF9-9DA9-D99B474AA950}" type="parTrans" cxnId="{11C68A89-1E68-46D5-AD46-6387B3EBD215}">
      <dgm:prSet/>
      <dgm:spPr/>
      <dgm:t>
        <a:bodyPr/>
        <a:lstStyle/>
        <a:p>
          <a:endParaRPr lang="es-ES"/>
        </a:p>
      </dgm:t>
    </dgm:pt>
    <dgm:pt modelId="{C30FAC00-3F9B-454A-A5AF-88EB29F73B24}" type="sibTrans" cxnId="{11C68A89-1E68-46D5-AD46-6387B3EBD215}">
      <dgm:prSet/>
      <dgm:spPr/>
      <dgm:t>
        <a:bodyPr/>
        <a:lstStyle/>
        <a:p>
          <a:endParaRPr lang="es-ES"/>
        </a:p>
      </dgm:t>
    </dgm:pt>
    <dgm:pt modelId="{FE5A74F1-1A3E-4692-AFF3-45DF4335B96D}" type="pres">
      <dgm:prSet presAssocID="{DBFFB91D-2C34-4E8C-9804-75D3166A7948}" presName="linear" presStyleCnt="0">
        <dgm:presLayoutVars>
          <dgm:animLvl val="lvl"/>
          <dgm:resizeHandles val="exact"/>
        </dgm:presLayoutVars>
      </dgm:prSet>
      <dgm:spPr/>
    </dgm:pt>
    <dgm:pt modelId="{DECF2574-47F1-4560-8E2D-DCDD882676E6}" type="pres">
      <dgm:prSet presAssocID="{16BF8CAC-08B0-44BA-B051-8EF6FE64570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3089E54-A149-4D1C-9BF7-526451390937}" type="pres">
      <dgm:prSet presAssocID="{B779F8AF-0DE1-46DD-9B70-172F89CE42B2}" presName="spacer" presStyleCnt="0"/>
      <dgm:spPr/>
    </dgm:pt>
    <dgm:pt modelId="{E6E62FC8-FB41-40E3-91A1-20C2962D56BC}" type="pres">
      <dgm:prSet presAssocID="{CA1B14BF-3C09-47D2-8580-1A065FD8808A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72BFED7-EA5B-4C31-A6BB-B717F3491588}" type="pres">
      <dgm:prSet presAssocID="{C30FAC00-3F9B-454A-A5AF-88EB29F73B24}" presName="spacer" presStyleCnt="0"/>
      <dgm:spPr/>
    </dgm:pt>
    <dgm:pt modelId="{EFED7B8A-1099-40C7-B321-D655FA06E7FE}" type="pres">
      <dgm:prSet presAssocID="{D849FAC9-695F-4F3F-88B2-A2F855581C82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E0A30F39-48F9-43A1-8F85-B840A4FD2DF2}" type="presOf" srcId="{D849FAC9-695F-4F3F-88B2-A2F855581C82}" destId="{EFED7B8A-1099-40C7-B321-D655FA06E7FE}" srcOrd="0" destOrd="0" presId="urn:microsoft.com/office/officeart/2005/8/layout/vList2"/>
    <dgm:cxn modelId="{D1B9D477-54E7-451C-AFBB-9146B540F583}" type="presOf" srcId="{DBFFB91D-2C34-4E8C-9804-75D3166A7948}" destId="{FE5A74F1-1A3E-4692-AFF3-45DF4335B96D}" srcOrd="0" destOrd="0" presId="urn:microsoft.com/office/officeart/2005/8/layout/vList2"/>
    <dgm:cxn modelId="{A527A27C-0C8F-4890-9A44-18253D950F00}" srcId="{DBFFB91D-2C34-4E8C-9804-75D3166A7948}" destId="{16BF8CAC-08B0-44BA-B051-8EF6FE645700}" srcOrd="0" destOrd="0" parTransId="{72777ACA-35A3-4E58-86F5-125ED7BF755A}" sibTransId="{B779F8AF-0DE1-46DD-9B70-172F89CE42B2}"/>
    <dgm:cxn modelId="{11C68A89-1E68-46D5-AD46-6387B3EBD215}" srcId="{DBFFB91D-2C34-4E8C-9804-75D3166A7948}" destId="{CA1B14BF-3C09-47D2-8580-1A065FD8808A}" srcOrd="1" destOrd="0" parTransId="{5865E505-08BE-4BF9-9DA9-D99B474AA950}" sibTransId="{C30FAC00-3F9B-454A-A5AF-88EB29F73B24}"/>
    <dgm:cxn modelId="{85B322D2-F562-41CF-8E61-7D23FC7D03FA}" type="presOf" srcId="{CA1B14BF-3C09-47D2-8580-1A065FD8808A}" destId="{E6E62FC8-FB41-40E3-91A1-20C2962D56BC}" srcOrd="0" destOrd="0" presId="urn:microsoft.com/office/officeart/2005/8/layout/vList2"/>
    <dgm:cxn modelId="{3E31E6E3-4F94-4F7A-9519-748A9CBA9571}" srcId="{DBFFB91D-2C34-4E8C-9804-75D3166A7948}" destId="{D849FAC9-695F-4F3F-88B2-A2F855581C82}" srcOrd="2" destOrd="0" parTransId="{421B0A8A-4FF1-47ED-855B-483231345263}" sibTransId="{D8BA0122-41ED-499D-900A-07211E9879C0}"/>
    <dgm:cxn modelId="{5C88A8F1-923C-4706-9CD4-51DC8CFD53FC}" type="presOf" srcId="{16BF8CAC-08B0-44BA-B051-8EF6FE645700}" destId="{DECF2574-47F1-4560-8E2D-DCDD882676E6}" srcOrd="0" destOrd="0" presId="urn:microsoft.com/office/officeart/2005/8/layout/vList2"/>
    <dgm:cxn modelId="{31EBC7C1-15B3-4519-9FE6-12EA396B68EC}" type="presParOf" srcId="{FE5A74F1-1A3E-4692-AFF3-45DF4335B96D}" destId="{DECF2574-47F1-4560-8E2D-DCDD882676E6}" srcOrd="0" destOrd="0" presId="urn:microsoft.com/office/officeart/2005/8/layout/vList2"/>
    <dgm:cxn modelId="{8184109C-9513-49E9-BBB3-A20D354AADC0}" type="presParOf" srcId="{FE5A74F1-1A3E-4692-AFF3-45DF4335B96D}" destId="{A3089E54-A149-4D1C-9BF7-526451390937}" srcOrd="1" destOrd="0" presId="urn:microsoft.com/office/officeart/2005/8/layout/vList2"/>
    <dgm:cxn modelId="{A545EF17-1216-462A-AB61-F2BB5EE5AC96}" type="presParOf" srcId="{FE5A74F1-1A3E-4692-AFF3-45DF4335B96D}" destId="{E6E62FC8-FB41-40E3-91A1-20C2962D56BC}" srcOrd="2" destOrd="0" presId="urn:microsoft.com/office/officeart/2005/8/layout/vList2"/>
    <dgm:cxn modelId="{08321673-8493-43DE-AF86-19EE94EC8D4F}" type="presParOf" srcId="{FE5A74F1-1A3E-4692-AFF3-45DF4335B96D}" destId="{B72BFED7-EA5B-4C31-A6BB-B717F3491588}" srcOrd="3" destOrd="0" presId="urn:microsoft.com/office/officeart/2005/8/layout/vList2"/>
    <dgm:cxn modelId="{651E6441-E7C8-430B-926F-EEF766C290F3}" type="presParOf" srcId="{FE5A74F1-1A3E-4692-AFF3-45DF4335B96D}" destId="{EFED7B8A-1099-40C7-B321-D655FA06E7FE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B1E85A8-3C1E-4533-BAC8-74660922CDAD}" type="doc">
      <dgm:prSet loTypeId="urn:microsoft.com/office/officeart/2005/8/layout/hierarchy6" loCatId="hierarchy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s-ES"/>
        </a:p>
      </dgm:t>
    </dgm:pt>
    <dgm:pt modelId="{02AECA06-F3EA-48B1-A943-91D8D883C77B}">
      <dgm:prSet phldrT="[Texto]" phldr="0"/>
      <dgm:spPr/>
      <dgm:t>
        <a:bodyPr/>
        <a:lstStyle/>
        <a:p>
          <a:pPr rtl="0"/>
          <a:r>
            <a:rPr lang="en-GB" dirty="0">
              <a:latin typeface="Gill Sans MT" panose="02040603050505030304"/>
            </a:rPr>
            <a:t> </a:t>
          </a:r>
          <a:r>
            <a:rPr lang="en-GB" b="0" i="0" u="none" strike="noStrike" cap="none" baseline="0" noProof="0" dirty="0">
              <a:latin typeface="Gill Sans MT"/>
            </a:rPr>
            <a:t>Main idea</a:t>
          </a:r>
          <a:endParaRPr lang="en-GB" dirty="0"/>
        </a:p>
      </dgm:t>
    </dgm:pt>
    <dgm:pt modelId="{4C49382F-A28C-44A5-ABA3-E7A6CEE8B101}" type="parTrans" cxnId="{FE02AF74-756B-45DF-AAC0-384DCA408B6E}">
      <dgm:prSet/>
      <dgm:spPr/>
      <dgm:t>
        <a:bodyPr/>
        <a:lstStyle/>
        <a:p>
          <a:endParaRPr lang="es-ES"/>
        </a:p>
      </dgm:t>
    </dgm:pt>
    <dgm:pt modelId="{3256875A-0A3C-4407-ABE9-F6C2C842D817}" type="sibTrans" cxnId="{FE02AF74-756B-45DF-AAC0-384DCA408B6E}">
      <dgm:prSet/>
      <dgm:spPr/>
      <dgm:t>
        <a:bodyPr/>
        <a:lstStyle/>
        <a:p>
          <a:endParaRPr lang="es-ES"/>
        </a:p>
      </dgm:t>
    </dgm:pt>
    <dgm:pt modelId="{3CF06392-E322-4885-BEB9-E503B87AC441}">
      <dgm:prSet phldrT="[Texto]" phldr="0"/>
      <dgm:spPr/>
      <dgm:t>
        <a:bodyPr/>
        <a:lstStyle/>
        <a:p>
          <a:r>
            <a:rPr lang="en-GB" dirty="0">
              <a:latin typeface="Gill Sans MT" panose="02040603050505030304"/>
            </a:rPr>
            <a:t>Idea</a:t>
          </a:r>
          <a:endParaRPr lang="en-GB" dirty="0"/>
        </a:p>
      </dgm:t>
    </dgm:pt>
    <dgm:pt modelId="{D8D7BB82-0EBD-4D5E-BEB7-3C9DC9ED6F66}" type="parTrans" cxnId="{A262F774-E876-4ADB-98BC-E791C7A5AA4E}">
      <dgm:prSet/>
      <dgm:spPr/>
      <dgm:t>
        <a:bodyPr/>
        <a:lstStyle/>
        <a:p>
          <a:endParaRPr lang="es-ES"/>
        </a:p>
      </dgm:t>
    </dgm:pt>
    <dgm:pt modelId="{2E712D0E-F3DA-411A-B66B-03E0E09B5978}" type="sibTrans" cxnId="{A262F774-E876-4ADB-98BC-E791C7A5AA4E}">
      <dgm:prSet/>
      <dgm:spPr/>
      <dgm:t>
        <a:bodyPr/>
        <a:lstStyle/>
        <a:p>
          <a:endParaRPr lang="es-ES"/>
        </a:p>
      </dgm:t>
    </dgm:pt>
    <dgm:pt modelId="{8D2D90CE-F954-4798-9C2E-BBE85341CF87}">
      <dgm:prSet phldrT="[Texto]" phldr="0"/>
      <dgm:spPr/>
      <dgm:t>
        <a:bodyPr/>
        <a:lstStyle/>
        <a:p>
          <a:r>
            <a:rPr lang="en-GB" dirty="0">
              <a:latin typeface="Gill Sans MT" panose="02040603050505030304"/>
            </a:rPr>
            <a:t>Detail</a:t>
          </a:r>
          <a:endParaRPr lang="en-GB" dirty="0"/>
        </a:p>
      </dgm:t>
    </dgm:pt>
    <dgm:pt modelId="{028144A7-BE1B-4CE0-9944-DA5CED67F0F1}" type="parTrans" cxnId="{ACE32C1F-DFF2-41E9-A8AD-789DA6350063}">
      <dgm:prSet/>
      <dgm:spPr/>
      <dgm:t>
        <a:bodyPr/>
        <a:lstStyle/>
        <a:p>
          <a:endParaRPr lang="es-ES"/>
        </a:p>
      </dgm:t>
    </dgm:pt>
    <dgm:pt modelId="{EDCA94E0-C7A1-4022-B530-64DE73421C58}" type="sibTrans" cxnId="{ACE32C1F-DFF2-41E9-A8AD-789DA6350063}">
      <dgm:prSet/>
      <dgm:spPr/>
      <dgm:t>
        <a:bodyPr/>
        <a:lstStyle/>
        <a:p>
          <a:endParaRPr lang="es-ES"/>
        </a:p>
      </dgm:t>
    </dgm:pt>
    <dgm:pt modelId="{BDA84F2A-3D0D-4F22-81A1-1218AB8B8015}">
      <dgm:prSet phldrT="[Texto]" phldr="0"/>
      <dgm:spPr/>
      <dgm:t>
        <a:bodyPr/>
        <a:lstStyle/>
        <a:p>
          <a:r>
            <a:rPr lang="en-GB" dirty="0">
              <a:latin typeface="Gill Sans MT" panose="02040603050505030304"/>
            </a:rPr>
            <a:t>Detail</a:t>
          </a:r>
          <a:endParaRPr lang="en-GB" dirty="0"/>
        </a:p>
      </dgm:t>
    </dgm:pt>
    <dgm:pt modelId="{C2396033-973A-4168-9F76-5A665800ECBF}" type="parTrans" cxnId="{2E9B4752-C215-4022-AD6F-620036966288}">
      <dgm:prSet/>
      <dgm:spPr/>
      <dgm:t>
        <a:bodyPr/>
        <a:lstStyle/>
        <a:p>
          <a:endParaRPr lang="es-ES"/>
        </a:p>
      </dgm:t>
    </dgm:pt>
    <dgm:pt modelId="{94B8DE86-C82B-4C74-983D-110C510C796B}" type="sibTrans" cxnId="{2E9B4752-C215-4022-AD6F-620036966288}">
      <dgm:prSet/>
      <dgm:spPr/>
      <dgm:t>
        <a:bodyPr/>
        <a:lstStyle/>
        <a:p>
          <a:endParaRPr lang="es-ES"/>
        </a:p>
      </dgm:t>
    </dgm:pt>
    <dgm:pt modelId="{BEB9F458-3415-4EF6-9C0F-6E2C9DBAFBCD}">
      <dgm:prSet phldrT="[Texto]" phldr="0"/>
      <dgm:spPr/>
      <dgm:t>
        <a:bodyPr/>
        <a:lstStyle/>
        <a:p>
          <a:pPr rtl="0"/>
          <a:r>
            <a:rPr lang="en-GB" dirty="0">
              <a:latin typeface="Gill Sans MT" panose="02040603050505030304"/>
            </a:rPr>
            <a:t> Idea</a:t>
          </a:r>
          <a:endParaRPr lang="en-GB" dirty="0"/>
        </a:p>
      </dgm:t>
    </dgm:pt>
    <dgm:pt modelId="{41F81C3D-8AC5-4D03-880D-BF42A8383337}" type="parTrans" cxnId="{01838C13-1947-4C30-8A6B-B339AB8594E8}">
      <dgm:prSet/>
      <dgm:spPr/>
      <dgm:t>
        <a:bodyPr/>
        <a:lstStyle/>
        <a:p>
          <a:endParaRPr lang="es-ES"/>
        </a:p>
      </dgm:t>
    </dgm:pt>
    <dgm:pt modelId="{C5EE1196-2458-4444-B3A5-547AA64CDD7A}" type="sibTrans" cxnId="{01838C13-1947-4C30-8A6B-B339AB8594E8}">
      <dgm:prSet/>
      <dgm:spPr/>
      <dgm:t>
        <a:bodyPr/>
        <a:lstStyle/>
        <a:p>
          <a:endParaRPr lang="es-ES"/>
        </a:p>
      </dgm:t>
    </dgm:pt>
    <dgm:pt modelId="{E34474AA-9C1D-4EAB-8F4A-31546A4A17B0}">
      <dgm:prSet phldrT="[Texto]" phldr="0"/>
      <dgm:spPr/>
      <dgm:t>
        <a:bodyPr/>
        <a:lstStyle/>
        <a:p>
          <a:r>
            <a:rPr lang="en-GB" dirty="0">
              <a:latin typeface="Gill Sans MT" panose="02040603050505030304"/>
            </a:rPr>
            <a:t>Detail</a:t>
          </a:r>
          <a:endParaRPr lang="en-GB" dirty="0"/>
        </a:p>
      </dgm:t>
    </dgm:pt>
    <dgm:pt modelId="{FEB9AA23-552C-441B-A1DC-B5BFB636D870}" type="parTrans" cxnId="{0FE2D18A-9B9B-4268-87A6-29E274EA05D6}">
      <dgm:prSet/>
      <dgm:spPr/>
      <dgm:t>
        <a:bodyPr/>
        <a:lstStyle/>
        <a:p>
          <a:endParaRPr lang="es-ES"/>
        </a:p>
      </dgm:t>
    </dgm:pt>
    <dgm:pt modelId="{8BD6075A-CBEE-40F7-A70D-0650C1CD2407}" type="sibTrans" cxnId="{0FE2D18A-9B9B-4268-87A6-29E274EA05D6}">
      <dgm:prSet/>
      <dgm:spPr/>
      <dgm:t>
        <a:bodyPr/>
        <a:lstStyle/>
        <a:p>
          <a:endParaRPr lang="es-ES"/>
        </a:p>
      </dgm:t>
    </dgm:pt>
    <dgm:pt modelId="{9A84AC21-6EE5-484E-871D-45960F2BD301}">
      <dgm:prSet phldrT="[Texto]"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 Your main message</a:t>
          </a:r>
          <a:endParaRPr lang="en-GB" noProof="0" dirty="0"/>
        </a:p>
      </dgm:t>
    </dgm:pt>
    <dgm:pt modelId="{1B0BF2EB-78A7-4C9D-9EF1-80893F860044}" type="parTrans" cxnId="{07F4D10C-BB38-4E88-B6B5-E97C3DF24F57}">
      <dgm:prSet/>
      <dgm:spPr/>
      <dgm:t>
        <a:bodyPr/>
        <a:lstStyle/>
        <a:p>
          <a:endParaRPr lang="es-ES"/>
        </a:p>
      </dgm:t>
    </dgm:pt>
    <dgm:pt modelId="{A996CD78-290C-4963-BF3B-8E43C5E646A1}" type="sibTrans" cxnId="{07F4D10C-BB38-4E88-B6B5-E97C3DF24F57}">
      <dgm:prSet/>
      <dgm:spPr/>
      <dgm:t>
        <a:bodyPr/>
        <a:lstStyle/>
        <a:p>
          <a:endParaRPr lang="es-ES"/>
        </a:p>
      </dgm:t>
    </dgm:pt>
    <dgm:pt modelId="{5627BBB7-266C-4758-9815-E03B264CDB21}">
      <dgm:prSet phldrT="[Texto]"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Important parts</a:t>
          </a:r>
          <a:endParaRPr lang="en-GB" noProof="0" dirty="0"/>
        </a:p>
      </dgm:t>
    </dgm:pt>
    <dgm:pt modelId="{4B7FDB9B-8EBC-4B34-9760-6D893BCC572A}" type="parTrans" cxnId="{8B203BB2-92B7-4CA3-B740-539ACE2B5D6B}">
      <dgm:prSet/>
      <dgm:spPr/>
      <dgm:t>
        <a:bodyPr/>
        <a:lstStyle/>
        <a:p>
          <a:endParaRPr lang="es-ES"/>
        </a:p>
      </dgm:t>
    </dgm:pt>
    <dgm:pt modelId="{C3867C56-E096-48D1-A4A5-3E325DF325A8}" type="sibTrans" cxnId="{8B203BB2-92B7-4CA3-B740-539ACE2B5D6B}">
      <dgm:prSet/>
      <dgm:spPr/>
      <dgm:t>
        <a:bodyPr/>
        <a:lstStyle/>
        <a:p>
          <a:endParaRPr lang="es-ES"/>
        </a:p>
      </dgm:t>
    </dgm:pt>
    <dgm:pt modelId="{470A74F0-06E6-4DA7-BA28-1454405075E9}">
      <dgm:prSet phldrT="[Texto]"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Examples and anecdotes</a:t>
          </a:r>
          <a:endParaRPr lang="en-GB" noProof="0" dirty="0"/>
        </a:p>
      </dgm:t>
    </dgm:pt>
    <dgm:pt modelId="{E34AC3D0-8765-4EC7-8073-2DAC5C84B11E}" type="parTrans" cxnId="{0A2510AE-C2C1-4DFC-86AC-FF4C042246D2}">
      <dgm:prSet/>
      <dgm:spPr/>
      <dgm:t>
        <a:bodyPr/>
        <a:lstStyle/>
        <a:p>
          <a:endParaRPr lang="es-ES"/>
        </a:p>
      </dgm:t>
    </dgm:pt>
    <dgm:pt modelId="{70F5B228-6C8C-4C0B-87D9-AA9F9B44908D}" type="sibTrans" cxnId="{0A2510AE-C2C1-4DFC-86AC-FF4C042246D2}">
      <dgm:prSet/>
      <dgm:spPr/>
      <dgm:t>
        <a:bodyPr/>
        <a:lstStyle/>
        <a:p>
          <a:endParaRPr lang="es-ES"/>
        </a:p>
      </dgm:t>
    </dgm:pt>
    <dgm:pt modelId="{D6BFCB46-9254-4A27-B10C-4F8170E7F947}">
      <dgm:prSet phldr="0"/>
      <dgm:spPr/>
      <dgm:t>
        <a:bodyPr/>
        <a:lstStyle/>
        <a:p>
          <a:pPr rtl="0"/>
          <a:r>
            <a:rPr lang="en-GB" dirty="0">
              <a:latin typeface="Gill Sans MT" panose="02040603050505030304"/>
            </a:rPr>
            <a:t>Detail</a:t>
          </a:r>
        </a:p>
      </dgm:t>
    </dgm:pt>
    <dgm:pt modelId="{47C7AE81-C61E-450B-A8F2-5172EFB5A0DA}" type="parTrans" cxnId="{FBEE03EE-9B9E-4022-A0D2-495A40EADCBB}">
      <dgm:prSet/>
      <dgm:spPr/>
      <dgm:t>
        <a:bodyPr/>
        <a:lstStyle/>
        <a:p>
          <a:endParaRPr lang="es-ES"/>
        </a:p>
      </dgm:t>
    </dgm:pt>
    <dgm:pt modelId="{F685A85A-BA41-43B2-A9E4-DED79298C4DA}" type="sibTrans" cxnId="{FBEE03EE-9B9E-4022-A0D2-495A40EADCBB}">
      <dgm:prSet/>
      <dgm:spPr/>
      <dgm:t>
        <a:bodyPr/>
        <a:lstStyle/>
        <a:p>
          <a:endParaRPr lang="es-ES"/>
        </a:p>
      </dgm:t>
    </dgm:pt>
    <dgm:pt modelId="{330F1301-05F0-4115-BAC3-C9C45908D3D4}" type="pres">
      <dgm:prSet presAssocID="{1B1E85A8-3C1E-4533-BAC8-74660922CDAD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C84754A-A3A4-49E4-AB0A-517D745734C5}" type="pres">
      <dgm:prSet presAssocID="{1B1E85A8-3C1E-4533-BAC8-74660922CDAD}" presName="hierFlow" presStyleCnt="0"/>
      <dgm:spPr/>
    </dgm:pt>
    <dgm:pt modelId="{01582DB5-9E8F-49C3-967F-125E83084BC0}" type="pres">
      <dgm:prSet presAssocID="{1B1E85A8-3C1E-4533-BAC8-74660922CDAD}" presName="firstBuf" presStyleCnt="0"/>
      <dgm:spPr/>
    </dgm:pt>
    <dgm:pt modelId="{2DB0339D-CA9C-4654-A447-7A4B8A08FCB7}" type="pres">
      <dgm:prSet presAssocID="{1B1E85A8-3C1E-4533-BAC8-74660922CDAD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D92120AE-1E30-43AC-A3D7-9ABB5B981F2B}" type="pres">
      <dgm:prSet presAssocID="{02AECA06-F3EA-48B1-A943-91D8D883C77B}" presName="Name14" presStyleCnt="0"/>
      <dgm:spPr/>
    </dgm:pt>
    <dgm:pt modelId="{4E055208-BB76-431F-9197-B547A7B04705}" type="pres">
      <dgm:prSet presAssocID="{02AECA06-F3EA-48B1-A943-91D8D883C77B}" presName="level1Shape" presStyleLbl="node0" presStyleIdx="0" presStyleCnt="1">
        <dgm:presLayoutVars>
          <dgm:chPref val="3"/>
        </dgm:presLayoutVars>
      </dgm:prSet>
      <dgm:spPr/>
    </dgm:pt>
    <dgm:pt modelId="{E10B0DC4-7E67-4272-A79C-B181CE8E3974}" type="pres">
      <dgm:prSet presAssocID="{02AECA06-F3EA-48B1-A943-91D8D883C77B}" presName="hierChild2" presStyleCnt="0"/>
      <dgm:spPr/>
    </dgm:pt>
    <dgm:pt modelId="{FD52235F-2DFE-43DC-8B73-838847146BB9}" type="pres">
      <dgm:prSet presAssocID="{D8D7BB82-0EBD-4D5E-BEB7-3C9DC9ED6F66}" presName="Name19" presStyleLbl="parChTrans1D2" presStyleIdx="0" presStyleCnt="2"/>
      <dgm:spPr/>
    </dgm:pt>
    <dgm:pt modelId="{9F81816C-5C46-41D0-8ED2-A8A1EF3006AD}" type="pres">
      <dgm:prSet presAssocID="{3CF06392-E322-4885-BEB9-E503B87AC441}" presName="Name21" presStyleCnt="0"/>
      <dgm:spPr/>
    </dgm:pt>
    <dgm:pt modelId="{ED612F36-8A13-4926-892E-A463F0475877}" type="pres">
      <dgm:prSet presAssocID="{3CF06392-E322-4885-BEB9-E503B87AC441}" presName="level2Shape" presStyleLbl="node2" presStyleIdx="0" presStyleCnt="2"/>
      <dgm:spPr/>
    </dgm:pt>
    <dgm:pt modelId="{3FA2A502-83DB-4E82-907B-5241781CD4CA}" type="pres">
      <dgm:prSet presAssocID="{3CF06392-E322-4885-BEB9-E503B87AC441}" presName="hierChild3" presStyleCnt="0"/>
      <dgm:spPr/>
    </dgm:pt>
    <dgm:pt modelId="{0FA6DC25-0D39-499E-9EA4-7EBD29AAEB88}" type="pres">
      <dgm:prSet presAssocID="{028144A7-BE1B-4CE0-9944-DA5CED67F0F1}" presName="Name19" presStyleLbl="parChTrans1D3" presStyleIdx="0" presStyleCnt="4"/>
      <dgm:spPr/>
    </dgm:pt>
    <dgm:pt modelId="{3E77057C-7EFF-4F6E-A0CC-3D3BAEC951AD}" type="pres">
      <dgm:prSet presAssocID="{8D2D90CE-F954-4798-9C2E-BBE85341CF87}" presName="Name21" presStyleCnt="0"/>
      <dgm:spPr/>
    </dgm:pt>
    <dgm:pt modelId="{F19246FB-8B39-4ACD-B472-8F9D5DB2A49D}" type="pres">
      <dgm:prSet presAssocID="{8D2D90CE-F954-4798-9C2E-BBE85341CF87}" presName="level2Shape" presStyleLbl="node3" presStyleIdx="0" presStyleCnt="4"/>
      <dgm:spPr/>
    </dgm:pt>
    <dgm:pt modelId="{D68012A6-4D45-4C5F-9378-C5226B87E2A3}" type="pres">
      <dgm:prSet presAssocID="{8D2D90CE-F954-4798-9C2E-BBE85341CF87}" presName="hierChild3" presStyleCnt="0"/>
      <dgm:spPr/>
    </dgm:pt>
    <dgm:pt modelId="{7C1E21DE-40C2-431A-8193-6A4D9E94B6BF}" type="pres">
      <dgm:prSet presAssocID="{C2396033-973A-4168-9F76-5A665800ECBF}" presName="Name19" presStyleLbl="parChTrans1D3" presStyleIdx="1" presStyleCnt="4"/>
      <dgm:spPr/>
    </dgm:pt>
    <dgm:pt modelId="{294978FD-5601-4901-895F-383A69523E02}" type="pres">
      <dgm:prSet presAssocID="{BDA84F2A-3D0D-4F22-81A1-1218AB8B8015}" presName="Name21" presStyleCnt="0"/>
      <dgm:spPr/>
    </dgm:pt>
    <dgm:pt modelId="{B2509740-E879-49A6-B77F-0FA2B239C753}" type="pres">
      <dgm:prSet presAssocID="{BDA84F2A-3D0D-4F22-81A1-1218AB8B8015}" presName="level2Shape" presStyleLbl="node3" presStyleIdx="1" presStyleCnt="4"/>
      <dgm:spPr/>
    </dgm:pt>
    <dgm:pt modelId="{AA378D98-3A95-4988-9B8A-3C912F644B55}" type="pres">
      <dgm:prSet presAssocID="{BDA84F2A-3D0D-4F22-81A1-1218AB8B8015}" presName="hierChild3" presStyleCnt="0"/>
      <dgm:spPr/>
    </dgm:pt>
    <dgm:pt modelId="{32C490A9-C65B-40AF-ABA7-1DCA53B15339}" type="pres">
      <dgm:prSet presAssocID="{41F81C3D-8AC5-4D03-880D-BF42A8383337}" presName="Name19" presStyleLbl="parChTrans1D2" presStyleIdx="1" presStyleCnt="2"/>
      <dgm:spPr/>
    </dgm:pt>
    <dgm:pt modelId="{516C577C-960A-453F-9ABD-063E9ECB21FA}" type="pres">
      <dgm:prSet presAssocID="{BEB9F458-3415-4EF6-9C0F-6E2C9DBAFBCD}" presName="Name21" presStyleCnt="0"/>
      <dgm:spPr/>
    </dgm:pt>
    <dgm:pt modelId="{5BDD2735-2C4B-4684-B0AB-6F74A75AFA89}" type="pres">
      <dgm:prSet presAssocID="{BEB9F458-3415-4EF6-9C0F-6E2C9DBAFBCD}" presName="level2Shape" presStyleLbl="node2" presStyleIdx="1" presStyleCnt="2"/>
      <dgm:spPr/>
    </dgm:pt>
    <dgm:pt modelId="{FDC53259-8C99-4B39-BB19-26C0B65F7B3E}" type="pres">
      <dgm:prSet presAssocID="{BEB9F458-3415-4EF6-9C0F-6E2C9DBAFBCD}" presName="hierChild3" presStyleCnt="0"/>
      <dgm:spPr/>
    </dgm:pt>
    <dgm:pt modelId="{27E4D8B8-81DA-47DF-9BA6-2ECE7CC001D8}" type="pres">
      <dgm:prSet presAssocID="{47C7AE81-C61E-450B-A8F2-5172EFB5A0DA}" presName="Name19" presStyleLbl="parChTrans1D3" presStyleIdx="2" presStyleCnt="4"/>
      <dgm:spPr/>
    </dgm:pt>
    <dgm:pt modelId="{2E7B09B7-7DA5-4D32-9C53-B62076D8072C}" type="pres">
      <dgm:prSet presAssocID="{D6BFCB46-9254-4A27-B10C-4F8170E7F947}" presName="Name21" presStyleCnt="0"/>
      <dgm:spPr/>
    </dgm:pt>
    <dgm:pt modelId="{5018C13A-0EBE-48B9-AF53-5CF51F6D2EAB}" type="pres">
      <dgm:prSet presAssocID="{D6BFCB46-9254-4A27-B10C-4F8170E7F947}" presName="level2Shape" presStyleLbl="node3" presStyleIdx="2" presStyleCnt="4"/>
      <dgm:spPr/>
    </dgm:pt>
    <dgm:pt modelId="{517DE300-8A65-45AB-93C9-939D8DE4BFFB}" type="pres">
      <dgm:prSet presAssocID="{D6BFCB46-9254-4A27-B10C-4F8170E7F947}" presName="hierChild3" presStyleCnt="0"/>
      <dgm:spPr/>
    </dgm:pt>
    <dgm:pt modelId="{B71315B1-BECC-4EA5-AED6-D8259A123327}" type="pres">
      <dgm:prSet presAssocID="{FEB9AA23-552C-441B-A1DC-B5BFB636D870}" presName="Name19" presStyleLbl="parChTrans1D3" presStyleIdx="3" presStyleCnt="4"/>
      <dgm:spPr/>
    </dgm:pt>
    <dgm:pt modelId="{8D831D09-0BAB-41E1-B334-ADD7309E2D1D}" type="pres">
      <dgm:prSet presAssocID="{E34474AA-9C1D-4EAB-8F4A-31546A4A17B0}" presName="Name21" presStyleCnt="0"/>
      <dgm:spPr/>
    </dgm:pt>
    <dgm:pt modelId="{05258E4E-C60D-4542-8EC5-B20F83BD842B}" type="pres">
      <dgm:prSet presAssocID="{E34474AA-9C1D-4EAB-8F4A-31546A4A17B0}" presName="level2Shape" presStyleLbl="node3" presStyleIdx="3" presStyleCnt="4"/>
      <dgm:spPr/>
    </dgm:pt>
    <dgm:pt modelId="{3ABAEB77-7CAD-4A8D-B0B8-D422DDE6B0CF}" type="pres">
      <dgm:prSet presAssocID="{E34474AA-9C1D-4EAB-8F4A-31546A4A17B0}" presName="hierChild3" presStyleCnt="0"/>
      <dgm:spPr/>
    </dgm:pt>
    <dgm:pt modelId="{01C20D71-87CE-45EF-BD50-049398A4DC9B}" type="pres">
      <dgm:prSet presAssocID="{1B1E85A8-3C1E-4533-BAC8-74660922CDAD}" presName="bgShapesFlow" presStyleCnt="0"/>
      <dgm:spPr/>
    </dgm:pt>
    <dgm:pt modelId="{8B343E74-1BCF-4CD1-B7FA-A11D821FAF57}" type="pres">
      <dgm:prSet presAssocID="{9A84AC21-6EE5-484E-871D-45960F2BD301}" presName="rectComp" presStyleCnt="0"/>
      <dgm:spPr/>
    </dgm:pt>
    <dgm:pt modelId="{E6AE8EA5-95F1-4BAB-9DC8-263409568600}" type="pres">
      <dgm:prSet presAssocID="{9A84AC21-6EE5-484E-871D-45960F2BD301}" presName="bgRect" presStyleLbl="bgShp" presStyleIdx="0" presStyleCnt="3"/>
      <dgm:spPr/>
    </dgm:pt>
    <dgm:pt modelId="{8CB8AC80-44C8-4B5E-8F29-8677A86CF359}" type="pres">
      <dgm:prSet presAssocID="{9A84AC21-6EE5-484E-871D-45960F2BD301}" presName="bgRectTx" presStyleLbl="bgShp" presStyleIdx="0" presStyleCnt="3">
        <dgm:presLayoutVars>
          <dgm:bulletEnabled val="1"/>
        </dgm:presLayoutVars>
      </dgm:prSet>
      <dgm:spPr/>
    </dgm:pt>
    <dgm:pt modelId="{14CFF875-DEF3-4A39-BA47-C88B6D69A0D5}" type="pres">
      <dgm:prSet presAssocID="{9A84AC21-6EE5-484E-871D-45960F2BD301}" presName="spComp" presStyleCnt="0"/>
      <dgm:spPr/>
    </dgm:pt>
    <dgm:pt modelId="{5A708178-C145-42E1-BE0B-EF856B9C73FE}" type="pres">
      <dgm:prSet presAssocID="{9A84AC21-6EE5-484E-871D-45960F2BD301}" presName="vSp" presStyleCnt="0"/>
      <dgm:spPr/>
    </dgm:pt>
    <dgm:pt modelId="{6CD3FA06-CD4C-4C19-ADA2-ACED7859D077}" type="pres">
      <dgm:prSet presAssocID="{5627BBB7-266C-4758-9815-E03B264CDB21}" presName="rectComp" presStyleCnt="0"/>
      <dgm:spPr/>
    </dgm:pt>
    <dgm:pt modelId="{D5970670-CE81-4D0B-8B2F-8B7AE1A18E92}" type="pres">
      <dgm:prSet presAssocID="{5627BBB7-266C-4758-9815-E03B264CDB21}" presName="bgRect" presStyleLbl="bgShp" presStyleIdx="1" presStyleCnt="3"/>
      <dgm:spPr/>
    </dgm:pt>
    <dgm:pt modelId="{C671C13D-79B5-4958-912E-D2F1233C376A}" type="pres">
      <dgm:prSet presAssocID="{5627BBB7-266C-4758-9815-E03B264CDB21}" presName="bgRectTx" presStyleLbl="bgShp" presStyleIdx="1" presStyleCnt="3">
        <dgm:presLayoutVars>
          <dgm:bulletEnabled val="1"/>
        </dgm:presLayoutVars>
      </dgm:prSet>
      <dgm:spPr/>
    </dgm:pt>
    <dgm:pt modelId="{E69A4C16-DC2E-401D-BD5A-2E23B9EC27AB}" type="pres">
      <dgm:prSet presAssocID="{5627BBB7-266C-4758-9815-E03B264CDB21}" presName="spComp" presStyleCnt="0"/>
      <dgm:spPr/>
    </dgm:pt>
    <dgm:pt modelId="{FDCA19AF-18F0-4D2C-93D6-563C4F8EF701}" type="pres">
      <dgm:prSet presAssocID="{5627BBB7-266C-4758-9815-E03B264CDB21}" presName="vSp" presStyleCnt="0"/>
      <dgm:spPr/>
    </dgm:pt>
    <dgm:pt modelId="{D523226C-910E-465C-BC63-81DA48ACDBAE}" type="pres">
      <dgm:prSet presAssocID="{470A74F0-06E6-4DA7-BA28-1454405075E9}" presName="rectComp" presStyleCnt="0"/>
      <dgm:spPr/>
    </dgm:pt>
    <dgm:pt modelId="{D59A68F9-CC4A-4B17-A3E8-D7CA92A30112}" type="pres">
      <dgm:prSet presAssocID="{470A74F0-06E6-4DA7-BA28-1454405075E9}" presName="bgRect" presStyleLbl="bgShp" presStyleIdx="2" presStyleCnt="3"/>
      <dgm:spPr/>
    </dgm:pt>
    <dgm:pt modelId="{89780675-1634-4A5D-8F0D-125F880363CF}" type="pres">
      <dgm:prSet presAssocID="{470A74F0-06E6-4DA7-BA28-1454405075E9}" presName="bgRectTx" presStyleLbl="bgShp" presStyleIdx="2" presStyleCnt="3">
        <dgm:presLayoutVars>
          <dgm:bulletEnabled val="1"/>
        </dgm:presLayoutVars>
      </dgm:prSet>
      <dgm:spPr/>
    </dgm:pt>
  </dgm:ptLst>
  <dgm:cxnLst>
    <dgm:cxn modelId="{72280B00-3CCC-45D6-8063-C28BD5DC5ED9}" type="presOf" srcId="{02AECA06-F3EA-48B1-A943-91D8D883C77B}" destId="{4E055208-BB76-431F-9197-B547A7B04705}" srcOrd="0" destOrd="0" presId="urn:microsoft.com/office/officeart/2005/8/layout/hierarchy6"/>
    <dgm:cxn modelId="{08760B09-2C99-4ABD-9AEA-D7F302E24F03}" type="presOf" srcId="{3CF06392-E322-4885-BEB9-E503B87AC441}" destId="{ED612F36-8A13-4926-892E-A463F0475877}" srcOrd="0" destOrd="0" presId="urn:microsoft.com/office/officeart/2005/8/layout/hierarchy6"/>
    <dgm:cxn modelId="{07F4D10C-BB38-4E88-B6B5-E97C3DF24F57}" srcId="{1B1E85A8-3C1E-4533-BAC8-74660922CDAD}" destId="{9A84AC21-6EE5-484E-871D-45960F2BD301}" srcOrd="1" destOrd="0" parTransId="{1B0BF2EB-78A7-4C9D-9EF1-80893F860044}" sibTransId="{A996CD78-290C-4963-BF3B-8E43C5E646A1}"/>
    <dgm:cxn modelId="{1B9CE312-5A09-4CA8-9700-B56B89CD7C66}" type="presOf" srcId="{1B1E85A8-3C1E-4533-BAC8-74660922CDAD}" destId="{330F1301-05F0-4115-BAC3-C9C45908D3D4}" srcOrd="0" destOrd="0" presId="urn:microsoft.com/office/officeart/2005/8/layout/hierarchy6"/>
    <dgm:cxn modelId="{01838C13-1947-4C30-8A6B-B339AB8594E8}" srcId="{02AECA06-F3EA-48B1-A943-91D8D883C77B}" destId="{BEB9F458-3415-4EF6-9C0F-6E2C9DBAFBCD}" srcOrd="1" destOrd="0" parTransId="{41F81C3D-8AC5-4D03-880D-BF42A8383337}" sibTransId="{C5EE1196-2458-4444-B3A5-547AA64CDD7A}"/>
    <dgm:cxn modelId="{153AC419-6774-4ADA-9A08-E0830D1C3B23}" type="presOf" srcId="{E34474AA-9C1D-4EAB-8F4A-31546A4A17B0}" destId="{05258E4E-C60D-4542-8EC5-B20F83BD842B}" srcOrd="0" destOrd="0" presId="urn:microsoft.com/office/officeart/2005/8/layout/hierarchy6"/>
    <dgm:cxn modelId="{ACE32C1F-DFF2-41E9-A8AD-789DA6350063}" srcId="{3CF06392-E322-4885-BEB9-E503B87AC441}" destId="{8D2D90CE-F954-4798-9C2E-BBE85341CF87}" srcOrd="0" destOrd="0" parTransId="{028144A7-BE1B-4CE0-9944-DA5CED67F0F1}" sibTransId="{EDCA94E0-C7A1-4022-B530-64DE73421C58}"/>
    <dgm:cxn modelId="{CA4EB528-B229-415A-8897-4016E23B3298}" type="presOf" srcId="{9A84AC21-6EE5-484E-871D-45960F2BD301}" destId="{8CB8AC80-44C8-4B5E-8F29-8677A86CF359}" srcOrd="1" destOrd="0" presId="urn:microsoft.com/office/officeart/2005/8/layout/hierarchy6"/>
    <dgm:cxn modelId="{4912262E-447B-4DD6-841B-F77DC671EA2D}" type="presOf" srcId="{C2396033-973A-4168-9F76-5A665800ECBF}" destId="{7C1E21DE-40C2-431A-8193-6A4D9E94B6BF}" srcOrd="0" destOrd="0" presId="urn:microsoft.com/office/officeart/2005/8/layout/hierarchy6"/>
    <dgm:cxn modelId="{14F36F32-6B47-49B7-9489-FE7F93CF9BBE}" type="presOf" srcId="{9A84AC21-6EE5-484E-871D-45960F2BD301}" destId="{E6AE8EA5-95F1-4BAB-9DC8-263409568600}" srcOrd="0" destOrd="0" presId="urn:microsoft.com/office/officeart/2005/8/layout/hierarchy6"/>
    <dgm:cxn modelId="{8BF3BE35-0B87-4010-A67D-DF53CD6D1CE9}" type="presOf" srcId="{028144A7-BE1B-4CE0-9944-DA5CED67F0F1}" destId="{0FA6DC25-0D39-499E-9EA4-7EBD29AAEB88}" srcOrd="0" destOrd="0" presId="urn:microsoft.com/office/officeart/2005/8/layout/hierarchy6"/>
    <dgm:cxn modelId="{C0A20642-D1EB-4E0C-B9D3-ED064A3F2F4D}" type="presOf" srcId="{D8D7BB82-0EBD-4D5E-BEB7-3C9DC9ED6F66}" destId="{FD52235F-2DFE-43DC-8B73-838847146BB9}" srcOrd="0" destOrd="0" presId="urn:microsoft.com/office/officeart/2005/8/layout/hierarchy6"/>
    <dgm:cxn modelId="{E4450B4E-7BBE-409F-B64F-89C3618F8EDD}" type="presOf" srcId="{8D2D90CE-F954-4798-9C2E-BBE85341CF87}" destId="{F19246FB-8B39-4ACD-B472-8F9D5DB2A49D}" srcOrd="0" destOrd="0" presId="urn:microsoft.com/office/officeart/2005/8/layout/hierarchy6"/>
    <dgm:cxn modelId="{2E9B4752-C215-4022-AD6F-620036966288}" srcId="{3CF06392-E322-4885-BEB9-E503B87AC441}" destId="{BDA84F2A-3D0D-4F22-81A1-1218AB8B8015}" srcOrd="1" destOrd="0" parTransId="{C2396033-973A-4168-9F76-5A665800ECBF}" sibTransId="{94B8DE86-C82B-4C74-983D-110C510C796B}"/>
    <dgm:cxn modelId="{FE02AF74-756B-45DF-AAC0-384DCA408B6E}" srcId="{1B1E85A8-3C1E-4533-BAC8-74660922CDAD}" destId="{02AECA06-F3EA-48B1-A943-91D8D883C77B}" srcOrd="0" destOrd="0" parTransId="{4C49382F-A28C-44A5-ABA3-E7A6CEE8B101}" sibTransId="{3256875A-0A3C-4407-ABE9-F6C2C842D817}"/>
    <dgm:cxn modelId="{A262F774-E876-4ADB-98BC-E791C7A5AA4E}" srcId="{02AECA06-F3EA-48B1-A943-91D8D883C77B}" destId="{3CF06392-E322-4885-BEB9-E503B87AC441}" srcOrd="0" destOrd="0" parTransId="{D8D7BB82-0EBD-4D5E-BEB7-3C9DC9ED6F66}" sibTransId="{2E712D0E-F3DA-411A-B66B-03E0E09B5978}"/>
    <dgm:cxn modelId="{002AC458-4190-4B4E-A074-E8B2C41C4337}" type="presOf" srcId="{BDA84F2A-3D0D-4F22-81A1-1218AB8B8015}" destId="{B2509740-E879-49A6-B77F-0FA2B239C753}" srcOrd="0" destOrd="0" presId="urn:microsoft.com/office/officeart/2005/8/layout/hierarchy6"/>
    <dgm:cxn modelId="{59FA727A-11DF-4294-8C57-27C23D83DF6E}" type="presOf" srcId="{470A74F0-06E6-4DA7-BA28-1454405075E9}" destId="{89780675-1634-4A5D-8F0D-125F880363CF}" srcOrd="1" destOrd="0" presId="urn:microsoft.com/office/officeart/2005/8/layout/hierarchy6"/>
    <dgm:cxn modelId="{0FE2D18A-9B9B-4268-87A6-29E274EA05D6}" srcId="{BEB9F458-3415-4EF6-9C0F-6E2C9DBAFBCD}" destId="{E34474AA-9C1D-4EAB-8F4A-31546A4A17B0}" srcOrd="1" destOrd="0" parTransId="{FEB9AA23-552C-441B-A1DC-B5BFB636D870}" sibTransId="{8BD6075A-CBEE-40F7-A70D-0650C1CD2407}"/>
    <dgm:cxn modelId="{59040C9D-17A7-4D2F-BC82-AC86481B6E6C}" type="presOf" srcId="{470A74F0-06E6-4DA7-BA28-1454405075E9}" destId="{D59A68F9-CC4A-4B17-A3E8-D7CA92A30112}" srcOrd="0" destOrd="0" presId="urn:microsoft.com/office/officeart/2005/8/layout/hierarchy6"/>
    <dgm:cxn modelId="{0A2510AE-C2C1-4DFC-86AC-FF4C042246D2}" srcId="{1B1E85A8-3C1E-4533-BAC8-74660922CDAD}" destId="{470A74F0-06E6-4DA7-BA28-1454405075E9}" srcOrd="3" destOrd="0" parTransId="{E34AC3D0-8765-4EC7-8073-2DAC5C84B11E}" sibTransId="{70F5B228-6C8C-4C0B-87D9-AA9F9B44908D}"/>
    <dgm:cxn modelId="{8B203BB2-92B7-4CA3-B740-539ACE2B5D6B}" srcId="{1B1E85A8-3C1E-4533-BAC8-74660922CDAD}" destId="{5627BBB7-266C-4758-9815-E03B264CDB21}" srcOrd="2" destOrd="0" parTransId="{4B7FDB9B-8EBC-4B34-9760-6D893BCC572A}" sibTransId="{C3867C56-E096-48D1-A4A5-3E325DF325A8}"/>
    <dgm:cxn modelId="{9B516BC0-28FD-461D-8DDD-8B26C95FCD27}" type="presOf" srcId="{5627BBB7-266C-4758-9815-E03B264CDB21}" destId="{D5970670-CE81-4D0B-8B2F-8B7AE1A18E92}" srcOrd="0" destOrd="0" presId="urn:microsoft.com/office/officeart/2005/8/layout/hierarchy6"/>
    <dgm:cxn modelId="{4CA930C9-B8B6-404D-8C20-AA68F1AEF9EA}" type="presOf" srcId="{BEB9F458-3415-4EF6-9C0F-6E2C9DBAFBCD}" destId="{5BDD2735-2C4B-4684-B0AB-6F74A75AFA89}" srcOrd="0" destOrd="0" presId="urn:microsoft.com/office/officeart/2005/8/layout/hierarchy6"/>
    <dgm:cxn modelId="{C73533CD-25E0-453A-BC64-23AC0E3759EF}" type="presOf" srcId="{FEB9AA23-552C-441B-A1DC-B5BFB636D870}" destId="{B71315B1-BECC-4EA5-AED6-D8259A123327}" srcOrd="0" destOrd="0" presId="urn:microsoft.com/office/officeart/2005/8/layout/hierarchy6"/>
    <dgm:cxn modelId="{80BB8EE9-ABEB-41CE-8262-E830E49057DF}" type="presOf" srcId="{5627BBB7-266C-4758-9815-E03B264CDB21}" destId="{C671C13D-79B5-4958-912E-D2F1233C376A}" srcOrd="1" destOrd="0" presId="urn:microsoft.com/office/officeart/2005/8/layout/hierarchy6"/>
    <dgm:cxn modelId="{FBEE03EE-9B9E-4022-A0D2-495A40EADCBB}" srcId="{BEB9F458-3415-4EF6-9C0F-6E2C9DBAFBCD}" destId="{D6BFCB46-9254-4A27-B10C-4F8170E7F947}" srcOrd="0" destOrd="0" parTransId="{47C7AE81-C61E-450B-A8F2-5172EFB5A0DA}" sibTransId="{F685A85A-BA41-43B2-A9E4-DED79298C4DA}"/>
    <dgm:cxn modelId="{4E563DF4-5339-4A61-841B-2A58118B6F91}" type="presOf" srcId="{D6BFCB46-9254-4A27-B10C-4F8170E7F947}" destId="{5018C13A-0EBE-48B9-AF53-5CF51F6D2EAB}" srcOrd="0" destOrd="0" presId="urn:microsoft.com/office/officeart/2005/8/layout/hierarchy6"/>
    <dgm:cxn modelId="{248FF6F8-93E2-47B2-877E-6436C8E61EFD}" type="presOf" srcId="{47C7AE81-C61E-450B-A8F2-5172EFB5A0DA}" destId="{27E4D8B8-81DA-47DF-9BA6-2ECE7CC001D8}" srcOrd="0" destOrd="0" presId="urn:microsoft.com/office/officeart/2005/8/layout/hierarchy6"/>
    <dgm:cxn modelId="{C1429AFE-8FFB-42E2-8878-69AAF4FEEEB2}" type="presOf" srcId="{41F81C3D-8AC5-4D03-880D-BF42A8383337}" destId="{32C490A9-C65B-40AF-ABA7-1DCA53B15339}" srcOrd="0" destOrd="0" presId="urn:microsoft.com/office/officeart/2005/8/layout/hierarchy6"/>
    <dgm:cxn modelId="{F8C01309-F230-4541-BF5F-F33992189017}" type="presParOf" srcId="{330F1301-05F0-4115-BAC3-C9C45908D3D4}" destId="{5C84754A-A3A4-49E4-AB0A-517D745734C5}" srcOrd="0" destOrd="0" presId="urn:microsoft.com/office/officeart/2005/8/layout/hierarchy6"/>
    <dgm:cxn modelId="{358ED070-6205-4DFD-A70D-1BF617A932C9}" type="presParOf" srcId="{5C84754A-A3A4-49E4-AB0A-517D745734C5}" destId="{01582DB5-9E8F-49C3-967F-125E83084BC0}" srcOrd="0" destOrd="0" presId="urn:microsoft.com/office/officeart/2005/8/layout/hierarchy6"/>
    <dgm:cxn modelId="{51FFF471-D469-4337-8E74-B3731EF03319}" type="presParOf" srcId="{5C84754A-A3A4-49E4-AB0A-517D745734C5}" destId="{2DB0339D-CA9C-4654-A447-7A4B8A08FCB7}" srcOrd="1" destOrd="0" presId="urn:microsoft.com/office/officeart/2005/8/layout/hierarchy6"/>
    <dgm:cxn modelId="{CF53D3D1-EE5D-44FD-AB1B-D26311797AD2}" type="presParOf" srcId="{2DB0339D-CA9C-4654-A447-7A4B8A08FCB7}" destId="{D92120AE-1E30-43AC-A3D7-9ABB5B981F2B}" srcOrd="0" destOrd="0" presId="urn:microsoft.com/office/officeart/2005/8/layout/hierarchy6"/>
    <dgm:cxn modelId="{D08A079E-F043-46CD-B710-0362B3800223}" type="presParOf" srcId="{D92120AE-1E30-43AC-A3D7-9ABB5B981F2B}" destId="{4E055208-BB76-431F-9197-B547A7B04705}" srcOrd="0" destOrd="0" presId="urn:microsoft.com/office/officeart/2005/8/layout/hierarchy6"/>
    <dgm:cxn modelId="{A8D2946B-C976-4618-876B-B1BEBB856F5B}" type="presParOf" srcId="{D92120AE-1E30-43AC-A3D7-9ABB5B981F2B}" destId="{E10B0DC4-7E67-4272-A79C-B181CE8E3974}" srcOrd="1" destOrd="0" presId="urn:microsoft.com/office/officeart/2005/8/layout/hierarchy6"/>
    <dgm:cxn modelId="{8BF6D8B2-8493-4E0F-AC1A-7B05311C90E7}" type="presParOf" srcId="{E10B0DC4-7E67-4272-A79C-B181CE8E3974}" destId="{FD52235F-2DFE-43DC-8B73-838847146BB9}" srcOrd="0" destOrd="0" presId="urn:microsoft.com/office/officeart/2005/8/layout/hierarchy6"/>
    <dgm:cxn modelId="{896381B9-CFEB-4CE4-A34A-B9F13516625E}" type="presParOf" srcId="{E10B0DC4-7E67-4272-A79C-B181CE8E3974}" destId="{9F81816C-5C46-41D0-8ED2-A8A1EF3006AD}" srcOrd="1" destOrd="0" presId="urn:microsoft.com/office/officeart/2005/8/layout/hierarchy6"/>
    <dgm:cxn modelId="{E92167CB-D88D-4C4D-A9B7-89400E91E2F2}" type="presParOf" srcId="{9F81816C-5C46-41D0-8ED2-A8A1EF3006AD}" destId="{ED612F36-8A13-4926-892E-A463F0475877}" srcOrd="0" destOrd="0" presId="urn:microsoft.com/office/officeart/2005/8/layout/hierarchy6"/>
    <dgm:cxn modelId="{F033D1DF-5296-47CA-B1CC-E5F4C22BAA22}" type="presParOf" srcId="{9F81816C-5C46-41D0-8ED2-A8A1EF3006AD}" destId="{3FA2A502-83DB-4E82-907B-5241781CD4CA}" srcOrd="1" destOrd="0" presId="urn:microsoft.com/office/officeart/2005/8/layout/hierarchy6"/>
    <dgm:cxn modelId="{44C90DF5-BF53-4124-A995-8C0F71E331FF}" type="presParOf" srcId="{3FA2A502-83DB-4E82-907B-5241781CD4CA}" destId="{0FA6DC25-0D39-499E-9EA4-7EBD29AAEB88}" srcOrd="0" destOrd="0" presId="urn:microsoft.com/office/officeart/2005/8/layout/hierarchy6"/>
    <dgm:cxn modelId="{A5202E88-0867-4D60-95D4-FEF1DB5B70AF}" type="presParOf" srcId="{3FA2A502-83DB-4E82-907B-5241781CD4CA}" destId="{3E77057C-7EFF-4F6E-A0CC-3D3BAEC951AD}" srcOrd="1" destOrd="0" presId="urn:microsoft.com/office/officeart/2005/8/layout/hierarchy6"/>
    <dgm:cxn modelId="{C3370808-5ECB-474E-9632-470C7778445E}" type="presParOf" srcId="{3E77057C-7EFF-4F6E-A0CC-3D3BAEC951AD}" destId="{F19246FB-8B39-4ACD-B472-8F9D5DB2A49D}" srcOrd="0" destOrd="0" presId="urn:microsoft.com/office/officeart/2005/8/layout/hierarchy6"/>
    <dgm:cxn modelId="{35F0D064-2075-4D5E-96E4-D71F8A43C583}" type="presParOf" srcId="{3E77057C-7EFF-4F6E-A0CC-3D3BAEC951AD}" destId="{D68012A6-4D45-4C5F-9378-C5226B87E2A3}" srcOrd="1" destOrd="0" presId="urn:microsoft.com/office/officeart/2005/8/layout/hierarchy6"/>
    <dgm:cxn modelId="{0CF39398-2956-4D44-AB96-60852867BBFD}" type="presParOf" srcId="{3FA2A502-83DB-4E82-907B-5241781CD4CA}" destId="{7C1E21DE-40C2-431A-8193-6A4D9E94B6BF}" srcOrd="2" destOrd="0" presId="urn:microsoft.com/office/officeart/2005/8/layout/hierarchy6"/>
    <dgm:cxn modelId="{28974DF3-B956-4BF8-820E-FD229E1C8FCF}" type="presParOf" srcId="{3FA2A502-83DB-4E82-907B-5241781CD4CA}" destId="{294978FD-5601-4901-895F-383A69523E02}" srcOrd="3" destOrd="0" presId="urn:microsoft.com/office/officeart/2005/8/layout/hierarchy6"/>
    <dgm:cxn modelId="{D5831F30-C6F7-45B3-8009-1677DB931BE0}" type="presParOf" srcId="{294978FD-5601-4901-895F-383A69523E02}" destId="{B2509740-E879-49A6-B77F-0FA2B239C753}" srcOrd="0" destOrd="0" presId="urn:microsoft.com/office/officeart/2005/8/layout/hierarchy6"/>
    <dgm:cxn modelId="{A28DE16A-E281-4DB1-812B-D1BDC399315E}" type="presParOf" srcId="{294978FD-5601-4901-895F-383A69523E02}" destId="{AA378D98-3A95-4988-9B8A-3C912F644B55}" srcOrd="1" destOrd="0" presId="urn:microsoft.com/office/officeart/2005/8/layout/hierarchy6"/>
    <dgm:cxn modelId="{DDA08ECC-C8D1-43D8-8F39-3E1BEF8535C5}" type="presParOf" srcId="{E10B0DC4-7E67-4272-A79C-B181CE8E3974}" destId="{32C490A9-C65B-40AF-ABA7-1DCA53B15339}" srcOrd="2" destOrd="0" presId="urn:microsoft.com/office/officeart/2005/8/layout/hierarchy6"/>
    <dgm:cxn modelId="{0832E9A5-8EB9-47F3-B007-88CD042FAF56}" type="presParOf" srcId="{E10B0DC4-7E67-4272-A79C-B181CE8E3974}" destId="{516C577C-960A-453F-9ABD-063E9ECB21FA}" srcOrd="3" destOrd="0" presId="urn:microsoft.com/office/officeart/2005/8/layout/hierarchy6"/>
    <dgm:cxn modelId="{B73300F6-A1FD-4296-A94F-CBE62E964629}" type="presParOf" srcId="{516C577C-960A-453F-9ABD-063E9ECB21FA}" destId="{5BDD2735-2C4B-4684-B0AB-6F74A75AFA89}" srcOrd="0" destOrd="0" presId="urn:microsoft.com/office/officeart/2005/8/layout/hierarchy6"/>
    <dgm:cxn modelId="{F3168963-9A6D-450B-A923-4670ED10DAE7}" type="presParOf" srcId="{516C577C-960A-453F-9ABD-063E9ECB21FA}" destId="{FDC53259-8C99-4B39-BB19-26C0B65F7B3E}" srcOrd="1" destOrd="0" presId="urn:microsoft.com/office/officeart/2005/8/layout/hierarchy6"/>
    <dgm:cxn modelId="{D30E2A2B-F0C1-49F9-9EFE-9B73D974E4C5}" type="presParOf" srcId="{FDC53259-8C99-4B39-BB19-26C0B65F7B3E}" destId="{27E4D8B8-81DA-47DF-9BA6-2ECE7CC001D8}" srcOrd="0" destOrd="0" presId="urn:microsoft.com/office/officeart/2005/8/layout/hierarchy6"/>
    <dgm:cxn modelId="{C2274B48-2EB8-4B17-A642-433271B66240}" type="presParOf" srcId="{FDC53259-8C99-4B39-BB19-26C0B65F7B3E}" destId="{2E7B09B7-7DA5-4D32-9C53-B62076D8072C}" srcOrd="1" destOrd="0" presId="urn:microsoft.com/office/officeart/2005/8/layout/hierarchy6"/>
    <dgm:cxn modelId="{1FCE5C95-3061-4148-87AC-ADDC647CE818}" type="presParOf" srcId="{2E7B09B7-7DA5-4D32-9C53-B62076D8072C}" destId="{5018C13A-0EBE-48B9-AF53-5CF51F6D2EAB}" srcOrd="0" destOrd="0" presId="urn:microsoft.com/office/officeart/2005/8/layout/hierarchy6"/>
    <dgm:cxn modelId="{B8A92C02-87FA-4022-8204-C9C8752C7554}" type="presParOf" srcId="{2E7B09B7-7DA5-4D32-9C53-B62076D8072C}" destId="{517DE300-8A65-45AB-93C9-939D8DE4BFFB}" srcOrd="1" destOrd="0" presId="urn:microsoft.com/office/officeart/2005/8/layout/hierarchy6"/>
    <dgm:cxn modelId="{B0A27307-2ED0-4A96-B550-5F9F1193DA20}" type="presParOf" srcId="{FDC53259-8C99-4B39-BB19-26C0B65F7B3E}" destId="{B71315B1-BECC-4EA5-AED6-D8259A123327}" srcOrd="2" destOrd="0" presId="urn:microsoft.com/office/officeart/2005/8/layout/hierarchy6"/>
    <dgm:cxn modelId="{EFA27D75-2D2C-40B5-8C81-BD6551E3CCF5}" type="presParOf" srcId="{FDC53259-8C99-4B39-BB19-26C0B65F7B3E}" destId="{8D831D09-0BAB-41E1-B334-ADD7309E2D1D}" srcOrd="3" destOrd="0" presId="urn:microsoft.com/office/officeart/2005/8/layout/hierarchy6"/>
    <dgm:cxn modelId="{4B11DEDE-8D4F-4029-B637-75CF52245ECB}" type="presParOf" srcId="{8D831D09-0BAB-41E1-B334-ADD7309E2D1D}" destId="{05258E4E-C60D-4542-8EC5-B20F83BD842B}" srcOrd="0" destOrd="0" presId="urn:microsoft.com/office/officeart/2005/8/layout/hierarchy6"/>
    <dgm:cxn modelId="{9A636B0E-FA63-43AD-A568-73E9AA50FFAC}" type="presParOf" srcId="{8D831D09-0BAB-41E1-B334-ADD7309E2D1D}" destId="{3ABAEB77-7CAD-4A8D-B0B8-D422DDE6B0CF}" srcOrd="1" destOrd="0" presId="urn:microsoft.com/office/officeart/2005/8/layout/hierarchy6"/>
    <dgm:cxn modelId="{D8DA2AB7-0C03-461B-99BD-1F50494B98B9}" type="presParOf" srcId="{330F1301-05F0-4115-BAC3-C9C45908D3D4}" destId="{01C20D71-87CE-45EF-BD50-049398A4DC9B}" srcOrd="1" destOrd="0" presId="urn:microsoft.com/office/officeart/2005/8/layout/hierarchy6"/>
    <dgm:cxn modelId="{280B881E-50D4-4973-AD69-A35E632CCE5B}" type="presParOf" srcId="{01C20D71-87CE-45EF-BD50-049398A4DC9B}" destId="{8B343E74-1BCF-4CD1-B7FA-A11D821FAF57}" srcOrd="0" destOrd="0" presId="urn:microsoft.com/office/officeart/2005/8/layout/hierarchy6"/>
    <dgm:cxn modelId="{357B4B47-17D5-40B4-9A07-A220D7CD6BBB}" type="presParOf" srcId="{8B343E74-1BCF-4CD1-B7FA-A11D821FAF57}" destId="{E6AE8EA5-95F1-4BAB-9DC8-263409568600}" srcOrd="0" destOrd="0" presId="urn:microsoft.com/office/officeart/2005/8/layout/hierarchy6"/>
    <dgm:cxn modelId="{2F9C4DA6-7EAB-4C13-A870-349DE7967799}" type="presParOf" srcId="{8B343E74-1BCF-4CD1-B7FA-A11D821FAF57}" destId="{8CB8AC80-44C8-4B5E-8F29-8677A86CF359}" srcOrd="1" destOrd="0" presId="urn:microsoft.com/office/officeart/2005/8/layout/hierarchy6"/>
    <dgm:cxn modelId="{226F5F04-2776-4082-AE27-D449E0EDA433}" type="presParOf" srcId="{01C20D71-87CE-45EF-BD50-049398A4DC9B}" destId="{14CFF875-DEF3-4A39-BA47-C88B6D69A0D5}" srcOrd="1" destOrd="0" presId="urn:microsoft.com/office/officeart/2005/8/layout/hierarchy6"/>
    <dgm:cxn modelId="{CCC5932C-DB32-4334-81F5-EFFECEDCC5B1}" type="presParOf" srcId="{14CFF875-DEF3-4A39-BA47-C88B6D69A0D5}" destId="{5A708178-C145-42E1-BE0B-EF856B9C73FE}" srcOrd="0" destOrd="0" presId="urn:microsoft.com/office/officeart/2005/8/layout/hierarchy6"/>
    <dgm:cxn modelId="{6300F893-B710-4CC3-83B2-BBA7A642CAA5}" type="presParOf" srcId="{01C20D71-87CE-45EF-BD50-049398A4DC9B}" destId="{6CD3FA06-CD4C-4C19-ADA2-ACED7859D077}" srcOrd="2" destOrd="0" presId="urn:microsoft.com/office/officeart/2005/8/layout/hierarchy6"/>
    <dgm:cxn modelId="{B962080A-212D-4B76-BD71-42BB2E3F5F4D}" type="presParOf" srcId="{6CD3FA06-CD4C-4C19-ADA2-ACED7859D077}" destId="{D5970670-CE81-4D0B-8B2F-8B7AE1A18E92}" srcOrd="0" destOrd="0" presId="urn:microsoft.com/office/officeart/2005/8/layout/hierarchy6"/>
    <dgm:cxn modelId="{4644ACC2-7C66-42A0-8B57-DEF646F0E063}" type="presParOf" srcId="{6CD3FA06-CD4C-4C19-ADA2-ACED7859D077}" destId="{C671C13D-79B5-4958-912E-D2F1233C376A}" srcOrd="1" destOrd="0" presId="urn:microsoft.com/office/officeart/2005/8/layout/hierarchy6"/>
    <dgm:cxn modelId="{EA41299F-70F5-418C-AF73-94A56F14957E}" type="presParOf" srcId="{01C20D71-87CE-45EF-BD50-049398A4DC9B}" destId="{E69A4C16-DC2E-401D-BD5A-2E23B9EC27AB}" srcOrd="3" destOrd="0" presId="urn:microsoft.com/office/officeart/2005/8/layout/hierarchy6"/>
    <dgm:cxn modelId="{76682D28-B0A3-4721-8DA0-BDAA18DA3402}" type="presParOf" srcId="{E69A4C16-DC2E-401D-BD5A-2E23B9EC27AB}" destId="{FDCA19AF-18F0-4D2C-93D6-563C4F8EF701}" srcOrd="0" destOrd="0" presId="urn:microsoft.com/office/officeart/2005/8/layout/hierarchy6"/>
    <dgm:cxn modelId="{12BAD1A4-BFC0-48B7-8E2B-93E5468AFA10}" type="presParOf" srcId="{01C20D71-87CE-45EF-BD50-049398A4DC9B}" destId="{D523226C-910E-465C-BC63-81DA48ACDBAE}" srcOrd="4" destOrd="0" presId="urn:microsoft.com/office/officeart/2005/8/layout/hierarchy6"/>
    <dgm:cxn modelId="{CAD3D059-1EC8-426D-9DDF-EE9A58B5C7B4}" type="presParOf" srcId="{D523226C-910E-465C-BC63-81DA48ACDBAE}" destId="{D59A68F9-CC4A-4B17-A3E8-D7CA92A30112}" srcOrd="0" destOrd="0" presId="urn:microsoft.com/office/officeart/2005/8/layout/hierarchy6"/>
    <dgm:cxn modelId="{37A3E8B9-8831-4B7B-A576-B88BCCF8052F}" type="presParOf" srcId="{D523226C-910E-465C-BC63-81DA48ACDBAE}" destId="{89780675-1634-4A5D-8F0D-125F880363CF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CD0DD35-3500-4853-878D-24EC3126264B}" type="doc">
      <dgm:prSet loTypeId="urn:microsoft.com/office/officeart/2005/8/layout/lProcess1" loCatId="process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s-ES"/>
        </a:p>
      </dgm:t>
    </dgm:pt>
    <dgm:pt modelId="{433C98DA-BDC7-4F7B-98A5-C82CDBE111C5}">
      <dgm:prSet phldrT="[Texto]"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Beginning</a:t>
          </a:r>
          <a:endParaRPr lang="en-GB" b="0" i="0" u="none" strike="noStrike" cap="none" baseline="0" noProof="0" dirty="0">
            <a:latin typeface="Gill Sans MT"/>
          </a:endParaRPr>
        </a:p>
      </dgm:t>
    </dgm:pt>
    <dgm:pt modelId="{803B3EB3-BEBD-4A93-A6D2-C85B94C13111}" type="parTrans" cxnId="{6C912498-B494-4088-8D37-B755F9ECFE9C}">
      <dgm:prSet/>
      <dgm:spPr/>
      <dgm:t>
        <a:bodyPr/>
        <a:lstStyle/>
        <a:p>
          <a:endParaRPr lang="es-ES"/>
        </a:p>
      </dgm:t>
    </dgm:pt>
    <dgm:pt modelId="{152B14C0-870F-400E-97B7-017D34CBAA67}" type="sibTrans" cxnId="{6C912498-B494-4088-8D37-B755F9ECFE9C}">
      <dgm:prSet/>
      <dgm:spPr/>
      <dgm:t>
        <a:bodyPr/>
        <a:lstStyle/>
        <a:p>
          <a:endParaRPr lang="es-ES"/>
        </a:p>
      </dgm:t>
    </dgm:pt>
    <dgm:pt modelId="{B99EF37B-BF51-457C-9AB9-177E8BE7A888}">
      <dgm:prSet phldrT="[Texto]"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What-Who-When</a:t>
          </a:r>
          <a:endParaRPr lang="en-GB" noProof="0" dirty="0"/>
        </a:p>
      </dgm:t>
    </dgm:pt>
    <dgm:pt modelId="{2446020D-0484-482E-A190-B616B5C41DBA}" type="parTrans" cxnId="{4EAB04FE-F3C3-4277-8021-ABD27126E6D3}">
      <dgm:prSet/>
      <dgm:spPr/>
      <dgm:t>
        <a:bodyPr/>
        <a:lstStyle/>
        <a:p>
          <a:endParaRPr lang="es-ES"/>
        </a:p>
      </dgm:t>
    </dgm:pt>
    <dgm:pt modelId="{ECAF567B-0188-4589-9032-C68D3C8D27BA}" type="sibTrans" cxnId="{4EAB04FE-F3C3-4277-8021-ABD27126E6D3}">
      <dgm:prSet/>
      <dgm:spPr/>
      <dgm:t>
        <a:bodyPr/>
        <a:lstStyle/>
        <a:p>
          <a:endParaRPr lang="es-ES"/>
        </a:p>
      </dgm:t>
    </dgm:pt>
    <dgm:pt modelId="{D2E3E3CB-DACF-45AD-A0FF-F9131DA8141C}">
      <dgm:prSet phldrT="[Texto]"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Get your audience attention</a:t>
          </a:r>
          <a:endParaRPr lang="en-GB" noProof="0" dirty="0"/>
        </a:p>
      </dgm:t>
    </dgm:pt>
    <dgm:pt modelId="{80FE4FA1-2F0F-41D0-9802-DF281E47F9E4}" type="parTrans" cxnId="{8758DC49-94B8-44C9-82B1-3DC2C625B9F1}">
      <dgm:prSet/>
      <dgm:spPr/>
      <dgm:t>
        <a:bodyPr/>
        <a:lstStyle/>
        <a:p>
          <a:endParaRPr lang="es-ES"/>
        </a:p>
      </dgm:t>
    </dgm:pt>
    <dgm:pt modelId="{70DE6C90-F984-480F-9D0C-7F8E27FA195D}" type="sibTrans" cxnId="{8758DC49-94B8-44C9-82B1-3DC2C625B9F1}">
      <dgm:prSet/>
      <dgm:spPr/>
      <dgm:t>
        <a:bodyPr/>
        <a:lstStyle/>
        <a:p>
          <a:endParaRPr lang="es-ES"/>
        </a:p>
      </dgm:t>
    </dgm:pt>
    <dgm:pt modelId="{F697DB97-66D9-42EE-92D2-8061AE575DF6}">
      <dgm:prSet phldrT="[Texto]"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Middle</a:t>
          </a:r>
          <a:endParaRPr lang="en-GB" noProof="0" dirty="0"/>
        </a:p>
      </dgm:t>
    </dgm:pt>
    <dgm:pt modelId="{9322DF6E-72D0-47FE-9F79-260EC8DBEF9E}" type="parTrans" cxnId="{A6661EF0-9347-4B66-819F-509E63C36652}">
      <dgm:prSet/>
      <dgm:spPr/>
      <dgm:t>
        <a:bodyPr/>
        <a:lstStyle/>
        <a:p>
          <a:endParaRPr lang="es-ES"/>
        </a:p>
      </dgm:t>
    </dgm:pt>
    <dgm:pt modelId="{770328B4-91EA-4D76-82CD-F236399EB963}" type="sibTrans" cxnId="{A6661EF0-9347-4B66-819F-509E63C36652}">
      <dgm:prSet/>
      <dgm:spPr/>
      <dgm:t>
        <a:bodyPr/>
        <a:lstStyle/>
        <a:p>
          <a:endParaRPr lang="es-ES"/>
        </a:p>
      </dgm:t>
    </dgm:pt>
    <dgm:pt modelId="{4C93C39A-E370-4E74-94CD-4C357FFFFC65}">
      <dgm:prSet phldrT="[Texto]"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How-Why</a:t>
          </a:r>
          <a:endParaRPr lang="en-GB" noProof="0" dirty="0"/>
        </a:p>
      </dgm:t>
    </dgm:pt>
    <dgm:pt modelId="{33764C05-C83F-47AB-9162-514019FA33BF}" type="parTrans" cxnId="{0740F56A-680E-4147-B092-2AA7A00EFA6D}">
      <dgm:prSet/>
      <dgm:spPr/>
      <dgm:t>
        <a:bodyPr/>
        <a:lstStyle/>
        <a:p>
          <a:endParaRPr lang="es-ES"/>
        </a:p>
      </dgm:t>
    </dgm:pt>
    <dgm:pt modelId="{1842C19B-DC29-4D32-8619-43F6EC5A6C8B}" type="sibTrans" cxnId="{0740F56A-680E-4147-B092-2AA7A00EFA6D}">
      <dgm:prSet/>
      <dgm:spPr/>
      <dgm:t>
        <a:bodyPr/>
        <a:lstStyle/>
        <a:p>
          <a:endParaRPr lang="es-ES"/>
        </a:p>
      </dgm:t>
    </dgm:pt>
    <dgm:pt modelId="{8BA47A70-EC95-4681-AAB1-AF06B2B03F2C}">
      <dgm:prSet phldrT="[Texto]"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Keep the attention</a:t>
          </a:r>
          <a:endParaRPr lang="en-GB" noProof="0" dirty="0"/>
        </a:p>
      </dgm:t>
    </dgm:pt>
    <dgm:pt modelId="{4844BE1D-A4FA-43C4-84E5-811C27876AE8}" type="parTrans" cxnId="{927197BE-72FB-4064-ABD6-8FD8970082C7}">
      <dgm:prSet/>
      <dgm:spPr/>
      <dgm:t>
        <a:bodyPr/>
        <a:lstStyle/>
        <a:p>
          <a:endParaRPr lang="es-ES"/>
        </a:p>
      </dgm:t>
    </dgm:pt>
    <dgm:pt modelId="{8838BF4B-517E-4192-BBBE-4918635FECE2}" type="sibTrans" cxnId="{927197BE-72FB-4064-ABD6-8FD8970082C7}">
      <dgm:prSet/>
      <dgm:spPr/>
      <dgm:t>
        <a:bodyPr/>
        <a:lstStyle/>
        <a:p>
          <a:endParaRPr lang="es-ES"/>
        </a:p>
      </dgm:t>
    </dgm:pt>
    <dgm:pt modelId="{471070C3-5740-49EF-AB1E-AF7E55F9C9A0}">
      <dgm:prSet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End</a:t>
          </a:r>
          <a:endParaRPr lang="en-GB" noProof="0" dirty="0"/>
        </a:p>
      </dgm:t>
    </dgm:pt>
    <dgm:pt modelId="{FF9A5B47-0BD3-4C42-B208-89337BB5B1FF}" type="parTrans" cxnId="{D8C483B6-6353-461A-AAAF-565A84D8E252}">
      <dgm:prSet/>
      <dgm:spPr/>
      <dgm:t>
        <a:bodyPr/>
        <a:lstStyle/>
        <a:p>
          <a:endParaRPr lang="es-ES"/>
        </a:p>
      </dgm:t>
    </dgm:pt>
    <dgm:pt modelId="{E9661EE2-3702-453F-A94C-EF518ABCC039}" type="sibTrans" cxnId="{D8C483B6-6353-461A-AAAF-565A84D8E252}">
      <dgm:prSet/>
      <dgm:spPr/>
      <dgm:t>
        <a:bodyPr/>
        <a:lstStyle/>
        <a:p>
          <a:endParaRPr lang="es-ES"/>
        </a:p>
      </dgm:t>
    </dgm:pt>
    <dgm:pt modelId="{C1C3DEF4-9205-461C-89FB-5B157ABFB405}">
      <dgm:prSet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Solution and benefits</a:t>
          </a:r>
        </a:p>
      </dgm:t>
    </dgm:pt>
    <dgm:pt modelId="{10418927-5418-4395-9AA1-76155A386C43}" type="parTrans" cxnId="{28E36E32-4193-4607-B0C0-4063AA82E22F}">
      <dgm:prSet/>
      <dgm:spPr/>
      <dgm:t>
        <a:bodyPr/>
        <a:lstStyle/>
        <a:p>
          <a:endParaRPr lang="es-ES"/>
        </a:p>
      </dgm:t>
    </dgm:pt>
    <dgm:pt modelId="{AF9CBF4B-A83A-4B6A-93FD-811141B89A88}" type="sibTrans" cxnId="{28E36E32-4193-4607-B0C0-4063AA82E22F}">
      <dgm:prSet/>
      <dgm:spPr/>
      <dgm:t>
        <a:bodyPr/>
        <a:lstStyle/>
        <a:p>
          <a:endParaRPr lang="es-ES"/>
        </a:p>
      </dgm:t>
    </dgm:pt>
    <dgm:pt modelId="{0DE2C65B-B97B-4FF5-8B5B-BCBB4F5CB487}">
      <dgm:prSet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Surprise</a:t>
          </a:r>
        </a:p>
      </dgm:t>
    </dgm:pt>
    <dgm:pt modelId="{156475AC-5EA7-4D66-9683-CD105748969F}" type="parTrans" cxnId="{A0A9D5A8-CF58-4EF4-8E6B-A321B9FDD6CB}">
      <dgm:prSet/>
      <dgm:spPr/>
      <dgm:t>
        <a:bodyPr/>
        <a:lstStyle/>
        <a:p>
          <a:endParaRPr lang="es-ES"/>
        </a:p>
      </dgm:t>
    </dgm:pt>
    <dgm:pt modelId="{F22A526C-9C60-40E8-B67B-13F033CA802B}" type="sibTrans" cxnId="{A0A9D5A8-CF58-4EF4-8E6B-A321B9FDD6CB}">
      <dgm:prSet/>
      <dgm:spPr/>
      <dgm:t>
        <a:bodyPr/>
        <a:lstStyle/>
        <a:p>
          <a:endParaRPr lang="es-ES"/>
        </a:p>
      </dgm:t>
    </dgm:pt>
    <dgm:pt modelId="{EE5E3972-06B6-40B3-BDD5-3D3676D6A7D4}">
      <dgm:prSet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Soft start</a:t>
          </a:r>
        </a:p>
      </dgm:t>
    </dgm:pt>
    <dgm:pt modelId="{E0360332-49FC-4837-B4FF-CF618FF4ED9F}" type="parTrans" cxnId="{E5FB2829-ED48-4F22-BD50-45BBFB2BF234}">
      <dgm:prSet/>
      <dgm:spPr/>
      <dgm:t>
        <a:bodyPr/>
        <a:lstStyle/>
        <a:p>
          <a:endParaRPr lang="es-ES"/>
        </a:p>
      </dgm:t>
    </dgm:pt>
    <dgm:pt modelId="{F91E49B1-8751-46EC-B088-A213B8FDE413}" type="sibTrans" cxnId="{E5FB2829-ED48-4F22-BD50-45BBFB2BF234}">
      <dgm:prSet/>
      <dgm:spPr/>
      <dgm:t>
        <a:bodyPr/>
        <a:lstStyle/>
        <a:p>
          <a:endParaRPr lang="es-ES"/>
        </a:p>
      </dgm:t>
    </dgm:pt>
    <dgm:pt modelId="{A9652D31-6C6D-4970-944E-0034F568EA3B}">
      <dgm:prSet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Resolution</a:t>
          </a:r>
        </a:p>
      </dgm:t>
    </dgm:pt>
    <dgm:pt modelId="{EE16E09A-8BA0-4F23-A784-ACF02F0CAA73}" type="parTrans" cxnId="{621354B5-88E6-476E-89CB-1818A7634FFC}">
      <dgm:prSet/>
      <dgm:spPr/>
      <dgm:t>
        <a:bodyPr/>
        <a:lstStyle/>
        <a:p>
          <a:endParaRPr lang="es-ES"/>
        </a:p>
      </dgm:t>
    </dgm:pt>
    <dgm:pt modelId="{1A61E356-D472-42E3-8CFD-A84D065B17F3}" type="sibTrans" cxnId="{621354B5-88E6-476E-89CB-1818A7634FFC}">
      <dgm:prSet/>
      <dgm:spPr/>
      <dgm:t>
        <a:bodyPr/>
        <a:lstStyle/>
        <a:p>
          <a:endParaRPr lang="es-ES"/>
        </a:p>
      </dgm:t>
    </dgm:pt>
    <dgm:pt modelId="{A949F6BD-B61F-437C-9C4A-08ECC82B93DA}">
      <dgm:prSet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Keep the attention</a:t>
          </a:r>
        </a:p>
      </dgm:t>
    </dgm:pt>
    <dgm:pt modelId="{11CE891C-1E74-4F52-A006-D769E5E78360}" type="parTrans" cxnId="{F961D379-632A-450F-BB46-4921A5D23A57}">
      <dgm:prSet/>
      <dgm:spPr/>
      <dgm:t>
        <a:bodyPr/>
        <a:lstStyle/>
        <a:p>
          <a:endParaRPr lang="es-ES"/>
        </a:p>
      </dgm:t>
    </dgm:pt>
    <dgm:pt modelId="{1512AB41-CC05-4C43-8D5C-69172F706DC4}" type="sibTrans" cxnId="{F961D379-632A-450F-BB46-4921A5D23A57}">
      <dgm:prSet/>
      <dgm:spPr/>
      <dgm:t>
        <a:bodyPr/>
        <a:lstStyle/>
        <a:p>
          <a:endParaRPr lang="es-ES"/>
        </a:p>
      </dgm:t>
    </dgm:pt>
    <dgm:pt modelId="{7872629F-6EE8-424C-AD6C-49EEE508A705}">
      <dgm:prSet phldr="0"/>
      <dgm:spPr/>
      <dgm:t>
        <a:bodyPr/>
        <a:lstStyle/>
        <a:p>
          <a:pPr rtl="0"/>
          <a:r>
            <a:rPr lang="en-GB" noProof="0" dirty="0">
              <a:latin typeface="Gill Sans MT" panose="02040603050505030304"/>
            </a:rPr>
            <a:t>Result or alternatives</a:t>
          </a:r>
        </a:p>
      </dgm:t>
    </dgm:pt>
    <dgm:pt modelId="{324C9949-DED4-4806-BBC2-40D445EEC2C5}" type="parTrans" cxnId="{6858DAB6-AE72-4A97-8214-9456664EE3E2}">
      <dgm:prSet/>
      <dgm:spPr/>
      <dgm:t>
        <a:bodyPr/>
        <a:lstStyle/>
        <a:p>
          <a:endParaRPr lang="es-ES"/>
        </a:p>
      </dgm:t>
    </dgm:pt>
    <dgm:pt modelId="{67CE563B-E94B-40A0-9079-6EE71E00C968}" type="sibTrans" cxnId="{6858DAB6-AE72-4A97-8214-9456664EE3E2}">
      <dgm:prSet/>
      <dgm:spPr/>
      <dgm:t>
        <a:bodyPr/>
        <a:lstStyle/>
        <a:p>
          <a:endParaRPr lang="es-ES"/>
        </a:p>
      </dgm:t>
    </dgm:pt>
    <dgm:pt modelId="{4FDBFC40-75D9-433F-9E3E-6EABB957DEA3}">
      <dgm:prSet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Gift</a:t>
          </a:r>
        </a:p>
      </dgm:t>
    </dgm:pt>
    <dgm:pt modelId="{B3D03866-6C57-4546-A950-E60E7F535DD7}" type="parTrans" cxnId="{8F4C3DBE-A767-4C70-A0DF-26F652C860ED}">
      <dgm:prSet/>
      <dgm:spPr/>
      <dgm:t>
        <a:bodyPr/>
        <a:lstStyle/>
        <a:p>
          <a:endParaRPr lang="es-ES"/>
        </a:p>
      </dgm:t>
    </dgm:pt>
    <dgm:pt modelId="{6890B8E7-E3D3-4504-9B76-181732D577C4}" type="sibTrans" cxnId="{8F4C3DBE-A767-4C70-A0DF-26F652C860ED}">
      <dgm:prSet/>
      <dgm:spPr/>
      <dgm:t>
        <a:bodyPr/>
        <a:lstStyle/>
        <a:p>
          <a:endParaRPr lang="es-ES"/>
        </a:p>
      </dgm:t>
    </dgm:pt>
    <dgm:pt modelId="{03148B80-4D9E-48A1-A742-E6E80A929FD9}">
      <dgm:prSet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Wrap-up</a:t>
          </a:r>
          <a:endParaRPr lang="en-GB" noProof="0" dirty="0"/>
        </a:p>
      </dgm:t>
    </dgm:pt>
    <dgm:pt modelId="{225B1B59-AE94-44F1-82B2-008C398F1B06}" type="parTrans" cxnId="{6A7680DE-8BDA-41BE-A3B4-D405F4C9C26B}">
      <dgm:prSet/>
      <dgm:spPr/>
      <dgm:t>
        <a:bodyPr/>
        <a:lstStyle/>
        <a:p>
          <a:endParaRPr lang="es-ES"/>
        </a:p>
      </dgm:t>
    </dgm:pt>
    <dgm:pt modelId="{7C040D4C-AF1F-4BCC-A68C-5630AD5C3D3C}" type="sibTrans" cxnId="{6A7680DE-8BDA-41BE-A3B4-D405F4C9C26B}">
      <dgm:prSet/>
      <dgm:spPr/>
      <dgm:t>
        <a:bodyPr/>
        <a:lstStyle/>
        <a:p>
          <a:endParaRPr lang="es-ES"/>
        </a:p>
      </dgm:t>
    </dgm:pt>
    <dgm:pt modelId="{AFDB70EA-80AE-46E2-A071-9A852DEA7B14}">
      <dgm:prSet phldr="0"/>
      <dgm:spPr/>
      <dgm:t>
        <a:bodyPr/>
        <a:lstStyle/>
        <a:p>
          <a:r>
            <a:rPr lang="en-GB" noProof="0" dirty="0">
              <a:latin typeface="Gill Sans MT" panose="02040603050505030304"/>
            </a:rPr>
            <a:t>Wow</a:t>
          </a:r>
        </a:p>
      </dgm:t>
    </dgm:pt>
    <dgm:pt modelId="{AEBEEA43-0DF3-43E2-ADE4-16E6918EBC92}" type="parTrans" cxnId="{42203103-E68C-4D6E-A8FE-C95F6DD1CC15}">
      <dgm:prSet/>
      <dgm:spPr/>
      <dgm:t>
        <a:bodyPr/>
        <a:lstStyle/>
        <a:p>
          <a:endParaRPr lang="es-ES"/>
        </a:p>
      </dgm:t>
    </dgm:pt>
    <dgm:pt modelId="{F0D84F76-DF32-4C51-8004-5E516C39558B}" type="sibTrans" cxnId="{42203103-E68C-4D6E-A8FE-C95F6DD1CC15}">
      <dgm:prSet/>
      <dgm:spPr/>
      <dgm:t>
        <a:bodyPr/>
        <a:lstStyle/>
        <a:p>
          <a:endParaRPr lang="es-ES"/>
        </a:p>
      </dgm:t>
    </dgm:pt>
    <dgm:pt modelId="{AB4FD690-7E59-460F-8EC6-C22D089ED757}">
      <dgm:prSet phldr="0" custT="1"/>
      <dgm:spPr>
        <a:solidFill>
          <a:schemeClr val="accent3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400" noProof="0" dirty="0">
              <a:solidFill>
                <a:schemeClr val="accent6">
                  <a:lumMod val="50000"/>
                </a:schemeClr>
              </a:solidFill>
              <a:latin typeface="Gill Sans MT" panose="02040603050505030304"/>
            </a:rPr>
            <a:t>Structure</a:t>
          </a:r>
        </a:p>
      </dgm:t>
    </dgm:pt>
    <dgm:pt modelId="{B91C9963-C563-481C-B783-538DBB377986}" type="parTrans" cxnId="{8274B562-3DB7-42A4-9C03-22DEC2A4F7F4}">
      <dgm:prSet/>
      <dgm:spPr>
        <a:noFill/>
      </dgm:spPr>
      <dgm:t>
        <a:bodyPr/>
        <a:lstStyle/>
        <a:p>
          <a:endParaRPr lang="es-ES"/>
        </a:p>
      </dgm:t>
    </dgm:pt>
    <dgm:pt modelId="{B61A3050-A615-4119-B12A-7B6D7ED92413}" type="sibTrans" cxnId="{8274B562-3DB7-42A4-9C03-22DEC2A4F7F4}">
      <dgm:prSet/>
      <dgm:spPr>
        <a:noFill/>
      </dgm:spPr>
      <dgm:t>
        <a:bodyPr/>
        <a:lstStyle/>
        <a:p>
          <a:endParaRPr lang="es-ES"/>
        </a:p>
      </dgm:t>
    </dgm:pt>
    <dgm:pt modelId="{3CB9C2E8-7995-46E3-A49E-7546B8557B78}">
      <dgm:prSet phldr="0" custT="1"/>
      <dgm:spPr>
        <a:solidFill>
          <a:schemeClr val="accent3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400" noProof="0" dirty="0">
              <a:solidFill>
                <a:schemeClr val="accent6">
                  <a:lumMod val="50000"/>
                </a:schemeClr>
              </a:solidFill>
              <a:latin typeface="Gill Sans MT" panose="02040603050505030304"/>
            </a:rPr>
            <a:t>Audience</a:t>
          </a:r>
        </a:p>
      </dgm:t>
    </dgm:pt>
    <dgm:pt modelId="{A55172FF-8669-43B6-867F-0CF993A3CE33}" type="parTrans" cxnId="{E3959571-8E45-4A8B-B5DD-9BED803DFC44}">
      <dgm:prSet/>
      <dgm:spPr/>
      <dgm:t>
        <a:bodyPr/>
        <a:lstStyle/>
        <a:p>
          <a:endParaRPr lang="es-ES"/>
        </a:p>
      </dgm:t>
    </dgm:pt>
    <dgm:pt modelId="{69724158-F2FD-4DBB-A5BD-245348818160}" type="sibTrans" cxnId="{E3959571-8E45-4A8B-B5DD-9BED803DFC44}">
      <dgm:prSet/>
      <dgm:spPr>
        <a:noFill/>
      </dgm:spPr>
      <dgm:t>
        <a:bodyPr/>
        <a:lstStyle/>
        <a:p>
          <a:endParaRPr lang="es-ES"/>
        </a:p>
      </dgm:t>
    </dgm:pt>
    <dgm:pt modelId="{E0F053AD-4B37-4C6B-BFF2-86BB1EE1BEF6}">
      <dgm:prSet phldr="0" custT="1"/>
      <dgm:spPr>
        <a:solidFill>
          <a:schemeClr val="accent3">
            <a:lumMod val="20000"/>
            <a:lumOff val="80000"/>
            <a:alpha val="90000"/>
          </a:schemeClr>
        </a:solidFill>
        <a:scene3d>
          <a:camera prst="orthographicFront"/>
          <a:lightRig rig="threePt" dir="t"/>
        </a:scene3d>
        <a:sp3d>
          <a:bevelT w="165100" prst="coolSlant"/>
        </a:sp3d>
      </dgm:spPr>
      <dgm:t>
        <a:bodyPr/>
        <a:lstStyle/>
        <a:p>
          <a:r>
            <a:rPr lang="en-GB" sz="2400" noProof="0" dirty="0">
              <a:solidFill>
                <a:schemeClr val="accent6">
                  <a:lumMod val="50000"/>
                </a:schemeClr>
              </a:solidFill>
              <a:latin typeface="Gill Sans MT" panose="02040603050505030304"/>
            </a:rPr>
            <a:t>Tips</a:t>
          </a:r>
        </a:p>
      </dgm:t>
    </dgm:pt>
    <dgm:pt modelId="{1E1001F1-640A-4FFC-A3CB-EF451253226D}" type="parTrans" cxnId="{4AFDC6BA-FBBD-444B-B13A-3FD0734BEF71}">
      <dgm:prSet/>
      <dgm:spPr/>
      <dgm:t>
        <a:bodyPr/>
        <a:lstStyle/>
        <a:p>
          <a:endParaRPr lang="es-ES"/>
        </a:p>
      </dgm:t>
    </dgm:pt>
    <dgm:pt modelId="{51F9B35D-D6B7-4F2C-BF02-52756AA45C34}" type="sibTrans" cxnId="{4AFDC6BA-FBBD-444B-B13A-3FD0734BEF71}">
      <dgm:prSet/>
      <dgm:spPr/>
      <dgm:t>
        <a:bodyPr/>
        <a:lstStyle/>
        <a:p>
          <a:endParaRPr lang="es-ES"/>
        </a:p>
      </dgm:t>
    </dgm:pt>
    <dgm:pt modelId="{862101AB-12D8-4319-B059-79A140E72E0C}">
      <dgm:prSet phldr="0"/>
      <dgm:spPr>
        <a:noFill/>
      </dgm:spPr>
      <dgm:t>
        <a:bodyPr/>
        <a:lstStyle/>
        <a:p>
          <a:pPr rtl="0"/>
          <a:endParaRPr lang="es-ES" dirty="0">
            <a:latin typeface="Gill Sans MT" panose="02040603050505030304"/>
          </a:endParaRPr>
        </a:p>
      </dgm:t>
    </dgm:pt>
    <dgm:pt modelId="{23421DFD-D936-41A6-B86E-23C076E5ACF3}" type="sibTrans" cxnId="{E007C95F-5E70-4D32-AFD9-4D576347FB11}">
      <dgm:prSet/>
      <dgm:spPr/>
      <dgm:t>
        <a:bodyPr/>
        <a:lstStyle/>
        <a:p>
          <a:endParaRPr lang="es-ES"/>
        </a:p>
      </dgm:t>
    </dgm:pt>
    <dgm:pt modelId="{189F2A52-BC88-47FB-A424-434A9DBF2838}" type="parTrans" cxnId="{E007C95F-5E70-4D32-AFD9-4D576347FB11}">
      <dgm:prSet/>
      <dgm:spPr/>
      <dgm:t>
        <a:bodyPr/>
        <a:lstStyle/>
        <a:p>
          <a:endParaRPr lang="es-ES"/>
        </a:p>
      </dgm:t>
    </dgm:pt>
    <dgm:pt modelId="{03B0AF1B-084A-4710-A98C-AFC033FEF757}" type="pres">
      <dgm:prSet presAssocID="{3CD0DD35-3500-4853-878D-24EC3126264B}" presName="Name0" presStyleCnt="0">
        <dgm:presLayoutVars>
          <dgm:dir/>
          <dgm:animLvl val="lvl"/>
          <dgm:resizeHandles val="exact"/>
        </dgm:presLayoutVars>
      </dgm:prSet>
      <dgm:spPr/>
    </dgm:pt>
    <dgm:pt modelId="{3660BCE5-ED5B-469C-A908-BB037D60C287}" type="pres">
      <dgm:prSet presAssocID="{862101AB-12D8-4319-B059-79A140E72E0C}" presName="vertFlow" presStyleCnt="0"/>
      <dgm:spPr/>
    </dgm:pt>
    <dgm:pt modelId="{9DBB6905-88C6-44E8-ADAB-9D215D57F783}" type="pres">
      <dgm:prSet presAssocID="{862101AB-12D8-4319-B059-79A140E72E0C}" presName="header" presStyleLbl="node1" presStyleIdx="0" presStyleCnt="5"/>
      <dgm:spPr/>
    </dgm:pt>
    <dgm:pt modelId="{475DFF13-258A-47B3-B1DF-FCD2D66C79B9}" type="pres">
      <dgm:prSet presAssocID="{B91C9963-C563-481C-B783-538DBB377986}" presName="parTrans" presStyleLbl="sibTrans2D1" presStyleIdx="0" presStyleCnt="15"/>
      <dgm:spPr/>
    </dgm:pt>
    <dgm:pt modelId="{A3C25291-9D48-4CC2-A0A3-A239D8CF44B4}" type="pres">
      <dgm:prSet presAssocID="{AB4FD690-7E59-460F-8EC6-C22D089ED757}" presName="child" presStyleLbl="alignAccFollowNode1" presStyleIdx="0" presStyleCnt="15">
        <dgm:presLayoutVars>
          <dgm:chMax val="0"/>
          <dgm:bulletEnabled val="1"/>
        </dgm:presLayoutVars>
      </dgm:prSet>
      <dgm:spPr/>
    </dgm:pt>
    <dgm:pt modelId="{AC1BA61F-7282-48A2-91B4-CDB9269CF7F4}" type="pres">
      <dgm:prSet presAssocID="{B61A3050-A615-4119-B12A-7B6D7ED92413}" presName="sibTrans" presStyleLbl="sibTrans2D1" presStyleIdx="1" presStyleCnt="15"/>
      <dgm:spPr/>
    </dgm:pt>
    <dgm:pt modelId="{163DB388-5EBB-445D-87D6-A42BF6BE7149}" type="pres">
      <dgm:prSet presAssocID="{3CB9C2E8-7995-46E3-A49E-7546B8557B78}" presName="child" presStyleLbl="alignAccFollowNode1" presStyleIdx="1" presStyleCnt="15">
        <dgm:presLayoutVars>
          <dgm:chMax val="0"/>
          <dgm:bulletEnabled val="1"/>
        </dgm:presLayoutVars>
      </dgm:prSet>
      <dgm:spPr/>
    </dgm:pt>
    <dgm:pt modelId="{BD364A12-9DE9-44B4-ABD8-93FAEAECABFE}" type="pres">
      <dgm:prSet presAssocID="{69724158-F2FD-4DBB-A5BD-245348818160}" presName="sibTrans" presStyleLbl="sibTrans2D1" presStyleIdx="2" presStyleCnt="15"/>
      <dgm:spPr/>
    </dgm:pt>
    <dgm:pt modelId="{733C1908-FC79-48FD-8B26-D04C1B269613}" type="pres">
      <dgm:prSet presAssocID="{E0F053AD-4B37-4C6B-BFF2-86BB1EE1BEF6}" presName="child" presStyleLbl="alignAccFollowNode1" presStyleIdx="2" presStyleCnt="15">
        <dgm:presLayoutVars>
          <dgm:chMax val="0"/>
          <dgm:bulletEnabled val="1"/>
        </dgm:presLayoutVars>
      </dgm:prSet>
      <dgm:spPr/>
    </dgm:pt>
    <dgm:pt modelId="{A89E321B-317D-43C3-ABD6-49F99802D88D}" type="pres">
      <dgm:prSet presAssocID="{862101AB-12D8-4319-B059-79A140E72E0C}" presName="hSp" presStyleCnt="0"/>
      <dgm:spPr/>
    </dgm:pt>
    <dgm:pt modelId="{CF60C158-3866-472E-A06C-623C948A3C31}" type="pres">
      <dgm:prSet presAssocID="{433C98DA-BDC7-4F7B-98A5-C82CDBE111C5}" presName="vertFlow" presStyleCnt="0"/>
      <dgm:spPr/>
    </dgm:pt>
    <dgm:pt modelId="{4BF90B3D-7522-4787-99C5-4F0B168025FA}" type="pres">
      <dgm:prSet presAssocID="{433C98DA-BDC7-4F7B-98A5-C82CDBE111C5}" presName="header" presStyleLbl="node1" presStyleIdx="1" presStyleCnt="5"/>
      <dgm:spPr/>
    </dgm:pt>
    <dgm:pt modelId="{39B1AD78-E6AE-4504-B5D6-7CCDFE7C3AFF}" type="pres">
      <dgm:prSet presAssocID="{2446020D-0484-482E-A190-B616B5C41DBA}" presName="parTrans" presStyleLbl="sibTrans2D1" presStyleIdx="3" presStyleCnt="15"/>
      <dgm:spPr/>
    </dgm:pt>
    <dgm:pt modelId="{487392D4-302F-47A3-9BD6-E2595075480C}" type="pres">
      <dgm:prSet presAssocID="{B99EF37B-BF51-457C-9AB9-177E8BE7A888}" presName="child" presStyleLbl="alignAccFollowNode1" presStyleIdx="3" presStyleCnt="15">
        <dgm:presLayoutVars>
          <dgm:chMax val="0"/>
          <dgm:bulletEnabled val="1"/>
        </dgm:presLayoutVars>
      </dgm:prSet>
      <dgm:spPr/>
    </dgm:pt>
    <dgm:pt modelId="{08850750-0F5C-4958-8DB2-D47736EA3DD1}" type="pres">
      <dgm:prSet presAssocID="{ECAF567B-0188-4589-9032-C68D3C8D27BA}" presName="sibTrans" presStyleLbl="sibTrans2D1" presStyleIdx="4" presStyleCnt="15"/>
      <dgm:spPr/>
    </dgm:pt>
    <dgm:pt modelId="{DFEF2F5E-6D5F-4C49-B03E-1F67D0756828}" type="pres">
      <dgm:prSet presAssocID="{D2E3E3CB-DACF-45AD-A0FF-F9131DA8141C}" presName="child" presStyleLbl="alignAccFollowNode1" presStyleIdx="4" presStyleCnt="15">
        <dgm:presLayoutVars>
          <dgm:chMax val="0"/>
          <dgm:bulletEnabled val="1"/>
        </dgm:presLayoutVars>
      </dgm:prSet>
      <dgm:spPr/>
    </dgm:pt>
    <dgm:pt modelId="{18E313EC-BEF5-4DD2-B28F-C93334C8A96A}" type="pres">
      <dgm:prSet presAssocID="{70DE6C90-F984-480F-9D0C-7F8E27FA195D}" presName="sibTrans" presStyleLbl="sibTrans2D1" presStyleIdx="5" presStyleCnt="15"/>
      <dgm:spPr/>
    </dgm:pt>
    <dgm:pt modelId="{9D27A379-6863-4D95-BFE4-01F648E4A442}" type="pres">
      <dgm:prSet presAssocID="{EE5E3972-06B6-40B3-BDD5-3D3676D6A7D4}" presName="child" presStyleLbl="alignAccFollowNode1" presStyleIdx="5" presStyleCnt="15">
        <dgm:presLayoutVars>
          <dgm:chMax val="0"/>
          <dgm:bulletEnabled val="1"/>
        </dgm:presLayoutVars>
      </dgm:prSet>
      <dgm:spPr/>
    </dgm:pt>
    <dgm:pt modelId="{F47F6C78-F8A1-40E5-A993-31B0B0A16600}" type="pres">
      <dgm:prSet presAssocID="{433C98DA-BDC7-4F7B-98A5-C82CDBE111C5}" presName="hSp" presStyleCnt="0"/>
      <dgm:spPr/>
    </dgm:pt>
    <dgm:pt modelId="{E46E8863-A075-4810-AA81-3464D40717F1}" type="pres">
      <dgm:prSet presAssocID="{F697DB97-66D9-42EE-92D2-8061AE575DF6}" presName="vertFlow" presStyleCnt="0"/>
      <dgm:spPr/>
    </dgm:pt>
    <dgm:pt modelId="{02031982-342B-489C-97B9-11351059D920}" type="pres">
      <dgm:prSet presAssocID="{F697DB97-66D9-42EE-92D2-8061AE575DF6}" presName="header" presStyleLbl="node1" presStyleIdx="2" presStyleCnt="5"/>
      <dgm:spPr/>
    </dgm:pt>
    <dgm:pt modelId="{4AB2AE0A-5408-4F48-8302-1292692C9E55}" type="pres">
      <dgm:prSet presAssocID="{33764C05-C83F-47AB-9162-514019FA33BF}" presName="parTrans" presStyleLbl="sibTrans2D1" presStyleIdx="6" presStyleCnt="15"/>
      <dgm:spPr/>
    </dgm:pt>
    <dgm:pt modelId="{96161A58-296F-455D-ACB9-E3FB64C940DE}" type="pres">
      <dgm:prSet presAssocID="{4C93C39A-E370-4E74-94CD-4C357FFFFC65}" presName="child" presStyleLbl="alignAccFollowNode1" presStyleIdx="6" presStyleCnt="15">
        <dgm:presLayoutVars>
          <dgm:chMax val="0"/>
          <dgm:bulletEnabled val="1"/>
        </dgm:presLayoutVars>
      </dgm:prSet>
      <dgm:spPr/>
    </dgm:pt>
    <dgm:pt modelId="{5025FE87-A57C-4952-84A6-3AC005C7720F}" type="pres">
      <dgm:prSet presAssocID="{1842C19B-DC29-4D32-8619-43F6EC5A6C8B}" presName="sibTrans" presStyleLbl="sibTrans2D1" presStyleIdx="7" presStyleCnt="15"/>
      <dgm:spPr/>
    </dgm:pt>
    <dgm:pt modelId="{70BF7D9A-0110-4686-B03D-155FA6856E00}" type="pres">
      <dgm:prSet presAssocID="{8BA47A70-EC95-4681-AAB1-AF06B2B03F2C}" presName="child" presStyleLbl="alignAccFollowNode1" presStyleIdx="7" presStyleCnt="15">
        <dgm:presLayoutVars>
          <dgm:chMax val="0"/>
          <dgm:bulletEnabled val="1"/>
        </dgm:presLayoutVars>
      </dgm:prSet>
      <dgm:spPr/>
    </dgm:pt>
    <dgm:pt modelId="{35AAB18B-CB8A-491D-8CA6-7F9DBD2351C6}" type="pres">
      <dgm:prSet presAssocID="{8838BF4B-517E-4192-BBBE-4918635FECE2}" presName="sibTrans" presStyleLbl="sibTrans2D1" presStyleIdx="8" presStyleCnt="15"/>
      <dgm:spPr/>
    </dgm:pt>
    <dgm:pt modelId="{0797E064-0112-45A0-BA20-C2D1995CDB67}" type="pres">
      <dgm:prSet presAssocID="{AFDB70EA-80AE-46E2-A071-9A852DEA7B14}" presName="child" presStyleLbl="alignAccFollowNode1" presStyleIdx="8" presStyleCnt="15">
        <dgm:presLayoutVars>
          <dgm:chMax val="0"/>
          <dgm:bulletEnabled val="1"/>
        </dgm:presLayoutVars>
      </dgm:prSet>
      <dgm:spPr/>
    </dgm:pt>
    <dgm:pt modelId="{91599F35-801D-4A2F-BF59-5B8A9F0B81D0}" type="pres">
      <dgm:prSet presAssocID="{F697DB97-66D9-42EE-92D2-8061AE575DF6}" presName="hSp" presStyleCnt="0"/>
      <dgm:spPr/>
    </dgm:pt>
    <dgm:pt modelId="{64B5B873-1E33-439C-8C17-05BE0CCA6859}" type="pres">
      <dgm:prSet presAssocID="{A9652D31-6C6D-4970-944E-0034F568EA3B}" presName="vertFlow" presStyleCnt="0"/>
      <dgm:spPr/>
    </dgm:pt>
    <dgm:pt modelId="{EAAC895D-D9B9-47C3-A4DC-AC0A1CE9F24B}" type="pres">
      <dgm:prSet presAssocID="{A9652D31-6C6D-4970-944E-0034F568EA3B}" presName="header" presStyleLbl="node1" presStyleIdx="3" presStyleCnt="5"/>
      <dgm:spPr/>
    </dgm:pt>
    <dgm:pt modelId="{E9351A97-4823-4617-BD82-436102AC0926}" type="pres">
      <dgm:prSet presAssocID="{324C9949-DED4-4806-BBC2-40D445EEC2C5}" presName="parTrans" presStyleLbl="sibTrans2D1" presStyleIdx="9" presStyleCnt="15"/>
      <dgm:spPr/>
    </dgm:pt>
    <dgm:pt modelId="{FA6E8458-3253-4952-BBD5-E10E0A9C0173}" type="pres">
      <dgm:prSet presAssocID="{7872629F-6EE8-424C-AD6C-49EEE508A705}" presName="child" presStyleLbl="alignAccFollowNode1" presStyleIdx="9" presStyleCnt="15">
        <dgm:presLayoutVars>
          <dgm:chMax val="0"/>
          <dgm:bulletEnabled val="1"/>
        </dgm:presLayoutVars>
      </dgm:prSet>
      <dgm:spPr/>
    </dgm:pt>
    <dgm:pt modelId="{4BB20F0B-7A4B-4D64-9DA2-3DE333533933}" type="pres">
      <dgm:prSet presAssocID="{67CE563B-E94B-40A0-9079-6EE71E00C968}" presName="sibTrans" presStyleLbl="sibTrans2D1" presStyleIdx="10" presStyleCnt="15"/>
      <dgm:spPr/>
    </dgm:pt>
    <dgm:pt modelId="{DD32DDC2-B30C-4FA8-8636-1ACEF00C7252}" type="pres">
      <dgm:prSet presAssocID="{A949F6BD-B61F-437C-9C4A-08ECC82B93DA}" presName="child" presStyleLbl="alignAccFollowNode1" presStyleIdx="10" presStyleCnt="15">
        <dgm:presLayoutVars>
          <dgm:chMax val="0"/>
          <dgm:bulletEnabled val="1"/>
        </dgm:presLayoutVars>
      </dgm:prSet>
      <dgm:spPr/>
    </dgm:pt>
    <dgm:pt modelId="{C69A694E-1F27-49CD-AB25-F770AF36F592}" type="pres">
      <dgm:prSet presAssocID="{1512AB41-CC05-4C43-8D5C-69172F706DC4}" presName="sibTrans" presStyleLbl="sibTrans2D1" presStyleIdx="11" presStyleCnt="15"/>
      <dgm:spPr/>
    </dgm:pt>
    <dgm:pt modelId="{8E5EB5D4-4AE3-46F6-B67E-E110F90BAB32}" type="pres">
      <dgm:prSet presAssocID="{4FDBFC40-75D9-433F-9E3E-6EABB957DEA3}" presName="child" presStyleLbl="alignAccFollowNode1" presStyleIdx="11" presStyleCnt="15">
        <dgm:presLayoutVars>
          <dgm:chMax val="0"/>
          <dgm:bulletEnabled val="1"/>
        </dgm:presLayoutVars>
      </dgm:prSet>
      <dgm:spPr/>
    </dgm:pt>
    <dgm:pt modelId="{D95CFB10-3FEB-461E-8A80-B3B3BB8C4EA6}" type="pres">
      <dgm:prSet presAssocID="{A9652D31-6C6D-4970-944E-0034F568EA3B}" presName="hSp" presStyleCnt="0"/>
      <dgm:spPr/>
    </dgm:pt>
    <dgm:pt modelId="{0F523758-C01E-486E-A39F-D9E019CEC5E9}" type="pres">
      <dgm:prSet presAssocID="{471070C3-5740-49EF-AB1E-AF7E55F9C9A0}" presName="vertFlow" presStyleCnt="0"/>
      <dgm:spPr/>
    </dgm:pt>
    <dgm:pt modelId="{752549C2-7C3F-4440-ACFA-956C8E0B7E4D}" type="pres">
      <dgm:prSet presAssocID="{471070C3-5740-49EF-AB1E-AF7E55F9C9A0}" presName="header" presStyleLbl="node1" presStyleIdx="4" presStyleCnt="5"/>
      <dgm:spPr/>
    </dgm:pt>
    <dgm:pt modelId="{54D80C49-ADC7-4BE6-AFA4-34DF7AFCC7A7}" type="pres">
      <dgm:prSet presAssocID="{10418927-5418-4395-9AA1-76155A386C43}" presName="parTrans" presStyleLbl="sibTrans2D1" presStyleIdx="12" presStyleCnt="15"/>
      <dgm:spPr/>
    </dgm:pt>
    <dgm:pt modelId="{EC7334C6-E4C2-423F-BDF4-C05618B09EF9}" type="pres">
      <dgm:prSet presAssocID="{C1C3DEF4-9205-461C-89FB-5B157ABFB405}" presName="child" presStyleLbl="alignAccFollowNode1" presStyleIdx="12" presStyleCnt="15">
        <dgm:presLayoutVars>
          <dgm:chMax val="0"/>
          <dgm:bulletEnabled val="1"/>
        </dgm:presLayoutVars>
      </dgm:prSet>
      <dgm:spPr/>
    </dgm:pt>
    <dgm:pt modelId="{A36869E2-AAEC-4F9D-9B20-E653AD8AC2F8}" type="pres">
      <dgm:prSet presAssocID="{AF9CBF4B-A83A-4B6A-93FD-811141B89A88}" presName="sibTrans" presStyleLbl="sibTrans2D1" presStyleIdx="13" presStyleCnt="15"/>
      <dgm:spPr/>
    </dgm:pt>
    <dgm:pt modelId="{D41C0BC4-92B9-4EB1-86D5-6CCB0BF929B6}" type="pres">
      <dgm:prSet presAssocID="{0DE2C65B-B97B-4FF5-8B5B-BCBB4F5CB487}" presName="child" presStyleLbl="alignAccFollowNode1" presStyleIdx="13" presStyleCnt="15">
        <dgm:presLayoutVars>
          <dgm:chMax val="0"/>
          <dgm:bulletEnabled val="1"/>
        </dgm:presLayoutVars>
      </dgm:prSet>
      <dgm:spPr/>
    </dgm:pt>
    <dgm:pt modelId="{2C4A7131-5618-496B-BD94-39BF65044A14}" type="pres">
      <dgm:prSet presAssocID="{F22A526C-9C60-40E8-B67B-13F033CA802B}" presName="sibTrans" presStyleLbl="sibTrans2D1" presStyleIdx="14" presStyleCnt="15"/>
      <dgm:spPr/>
    </dgm:pt>
    <dgm:pt modelId="{48CD85AC-6D1F-41CC-827F-1785B5662F86}" type="pres">
      <dgm:prSet presAssocID="{03148B80-4D9E-48A1-A742-E6E80A929FD9}" presName="child" presStyleLbl="alignAccFollowNode1" presStyleIdx="14" presStyleCnt="15">
        <dgm:presLayoutVars>
          <dgm:chMax val="0"/>
          <dgm:bulletEnabled val="1"/>
        </dgm:presLayoutVars>
      </dgm:prSet>
      <dgm:spPr/>
    </dgm:pt>
  </dgm:ptLst>
  <dgm:cxnLst>
    <dgm:cxn modelId="{42203103-E68C-4D6E-A8FE-C95F6DD1CC15}" srcId="{F697DB97-66D9-42EE-92D2-8061AE575DF6}" destId="{AFDB70EA-80AE-46E2-A071-9A852DEA7B14}" srcOrd="2" destOrd="0" parTransId="{AEBEEA43-0DF3-43E2-ADE4-16E6918EBC92}" sibTransId="{F0D84F76-DF32-4C51-8004-5E516C39558B}"/>
    <dgm:cxn modelId="{F2267C03-8A52-4431-9EB9-E04EF52EAD3C}" type="presOf" srcId="{C1C3DEF4-9205-461C-89FB-5B157ABFB405}" destId="{EC7334C6-E4C2-423F-BDF4-C05618B09EF9}" srcOrd="0" destOrd="0" presId="urn:microsoft.com/office/officeart/2005/8/layout/lProcess1"/>
    <dgm:cxn modelId="{36B47D03-1843-46BF-BE95-375A847C9C89}" type="presOf" srcId="{A949F6BD-B61F-437C-9C4A-08ECC82B93DA}" destId="{DD32DDC2-B30C-4FA8-8636-1ACEF00C7252}" srcOrd="0" destOrd="0" presId="urn:microsoft.com/office/officeart/2005/8/layout/lProcess1"/>
    <dgm:cxn modelId="{A1802407-AA4C-4CD4-9F72-25B7D7CD53BD}" type="presOf" srcId="{7872629F-6EE8-424C-AD6C-49EEE508A705}" destId="{FA6E8458-3253-4952-BBD5-E10E0A9C0173}" srcOrd="0" destOrd="0" presId="urn:microsoft.com/office/officeart/2005/8/layout/lProcess1"/>
    <dgm:cxn modelId="{70C1C40B-8F2F-413E-926D-CAE922A55DAB}" type="presOf" srcId="{A9652D31-6C6D-4970-944E-0034F568EA3B}" destId="{EAAC895D-D9B9-47C3-A4DC-AC0A1CE9F24B}" srcOrd="0" destOrd="0" presId="urn:microsoft.com/office/officeart/2005/8/layout/lProcess1"/>
    <dgm:cxn modelId="{C4B5AD0D-5421-4818-91FA-EE7FA434EFA2}" type="presOf" srcId="{ECAF567B-0188-4589-9032-C68D3C8D27BA}" destId="{08850750-0F5C-4958-8DB2-D47736EA3DD1}" srcOrd="0" destOrd="0" presId="urn:microsoft.com/office/officeart/2005/8/layout/lProcess1"/>
    <dgm:cxn modelId="{9052E41B-6D7C-430C-9580-C00478A32358}" type="presOf" srcId="{03148B80-4D9E-48A1-A742-E6E80A929FD9}" destId="{48CD85AC-6D1F-41CC-827F-1785B5662F86}" srcOrd="0" destOrd="0" presId="urn:microsoft.com/office/officeart/2005/8/layout/lProcess1"/>
    <dgm:cxn modelId="{23D3BC24-367F-4633-A626-B0633C2B43B7}" type="presOf" srcId="{B61A3050-A615-4119-B12A-7B6D7ED92413}" destId="{AC1BA61F-7282-48A2-91B4-CDB9269CF7F4}" srcOrd="0" destOrd="0" presId="urn:microsoft.com/office/officeart/2005/8/layout/lProcess1"/>
    <dgm:cxn modelId="{E5FB2829-ED48-4F22-BD50-45BBFB2BF234}" srcId="{433C98DA-BDC7-4F7B-98A5-C82CDBE111C5}" destId="{EE5E3972-06B6-40B3-BDD5-3D3676D6A7D4}" srcOrd="2" destOrd="0" parTransId="{E0360332-49FC-4837-B4FF-CF618FF4ED9F}" sibTransId="{F91E49B1-8751-46EC-B088-A213B8FDE413}"/>
    <dgm:cxn modelId="{27CA3429-6D50-4BA8-A4C1-026257FE59D8}" type="presOf" srcId="{67CE563B-E94B-40A0-9079-6EE71E00C968}" destId="{4BB20F0B-7A4B-4D64-9DA2-3DE333533933}" srcOrd="0" destOrd="0" presId="urn:microsoft.com/office/officeart/2005/8/layout/lProcess1"/>
    <dgm:cxn modelId="{9BF1A82C-DAAB-402B-A6DC-D3BFDAFC2FE8}" type="presOf" srcId="{324C9949-DED4-4806-BBC2-40D445EEC2C5}" destId="{E9351A97-4823-4617-BD82-436102AC0926}" srcOrd="0" destOrd="0" presId="urn:microsoft.com/office/officeart/2005/8/layout/lProcess1"/>
    <dgm:cxn modelId="{9B73362D-FDB8-4F7B-85F5-C23CC75910EB}" type="presOf" srcId="{F22A526C-9C60-40E8-B67B-13F033CA802B}" destId="{2C4A7131-5618-496B-BD94-39BF65044A14}" srcOrd="0" destOrd="0" presId="urn:microsoft.com/office/officeart/2005/8/layout/lProcess1"/>
    <dgm:cxn modelId="{28E36E32-4193-4607-B0C0-4063AA82E22F}" srcId="{471070C3-5740-49EF-AB1E-AF7E55F9C9A0}" destId="{C1C3DEF4-9205-461C-89FB-5B157ABFB405}" srcOrd="0" destOrd="0" parTransId="{10418927-5418-4395-9AA1-76155A386C43}" sibTransId="{AF9CBF4B-A83A-4B6A-93FD-811141B89A88}"/>
    <dgm:cxn modelId="{25FEA434-4732-4755-B1D3-3F98D73F8B64}" type="presOf" srcId="{2446020D-0484-482E-A190-B616B5C41DBA}" destId="{39B1AD78-E6AE-4504-B5D6-7CCDFE7C3AFF}" srcOrd="0" destOrd="0" presId="urn:microsoft.com/office/officeart/2005/8/layout/lProcess1"/>
    <dgm:cxn modelId="{03A19C39-9BBF-44F0-AA1F-E955BCF1A0B0}" type="presOf" srcId="{69724158-F2FD-4DBB-A5BD-245348818160}" destId="{BD364A12-9DE9-44B4-ABD8-93FAEAECABFE}" srcOrd="0" destOrd="0" presId="urn:microsoft.com/office/officeart/2005/8/layout/lProcess1"/>
    <dgm:cxn modelId="{9DAAD539-E780-4435-ACCB-297253650C7A}" type="presOf" srcId="{0DE2C65B-B97B-4FF5-8B5B-BCBB4F5CB487}" destId="{D41C0BC4-92B9-4EB1-86D5-6CCB0BF929B6}" srcOrd="0" destOrd="0" presId="urn:microsoft.com/office/officeart/2005/8/layout/lProcess1"/>
    <dgm:cxn modelId="{C2E9A73F-BFFC-4914-95AF-841D20A4EAE4}" type="presOf" srcId="{E0F053AD-4B37-4C6B-BFF2-86BB1EE1BEF6}" destId="{733C1908-FC79-48FD-8B26-D04C1B269613}" srcOrd="0" destOrd="0" presId="urn:microsoft.com/office/officeart/2005/8/layout/lProcess1"/>
    <dgm:cxn modelId="{539E5C5B-65FE-4B4D-BD35-435234649F73}" type="presOf" srcId="{8838BF4B-517E-4192-BBBE-4918635FECE2}" destId="{35AAB18B-CB8A-491D-8CA6-7F9DBD2351C6}" srcOrd="0" destOrd="0" presId="urn:microsoft.com/office/officeart/2005/8/layout/lProcess1"/>
    <dgm:cxn modelId="{E007C95F-5E70-4D32-AFD9-4D576347FB11}" srcId="{3CD0DD35-3500-4853-878D-24EC3126264B}" destId="{862101AB-12D8-4319-B059-79A140E72E0C}" srcOrd="0" destOrd="0" parTransId="{189F2A52-BC88-47FB-A424-434A9DBF2838}" sibTransId="{23421DFD-D936-41A6-B86E-23C076E5ACF3}"/>
    <dgm:cxn modelId="{8274B562-3DB7-42A4-9C03-22DEC2A4F7F4}" srcId="{862101AB-12D8-4319-B059-79A140E72E0C}" destId="{AB4FD690-7E59-460F-8EC6-C22D089ED757}" srcOrd="0" destOrd="0" parTransId="{B91C9963-C563-481C-B783-538DBB377986}" sibTransId="{B61A3050-A615-4119-B12A-7B6D7ED92413}"/>
    <dgm:cxn modelId="{8758DC49-94B8-44C9-82B1-3DC2C625B9F1}" srcId="{433C98DA-BDC7-4F7B-98A5-C82CDBE111C5}" destId="{D2E3E3CB-DACF-45AD-A0FF-F9131DA8141C}" srcOrd="1" destOrd="0" parTransId="{80FE4FA1-2F0F-41D0-9802-DF281E47F9E4}" sibTransId="{70DE6C90-F984-480F-9D0C-7F8E27FA195D}"/>
    <dgm:cxn modelId="{A76B296A-698E-4BB8-A5D0-F9433F953797}" type="presOf" srcId="{70DE6C90-F984-480F-9D0C-7F8E27FA195D}" destId="{18E313EC-BEF5-4DD2-B28F-C93334C8A96A}" srcOrd="0" destOrd="0" presId="urn:microsoft.com/office/officeart/2005/8/layout/lProcess1"/>
    <dgm:cxn modelId="{3341326A-5F72-4517-8483-2D4C43B974A1}" type="presOf" srcId="{4FDBFC40-75D9-433F-9E3E-6EABB957DEA3}" destId="{8E5EB5D4-4AE3-46F6-B67E-E110F90BAB32}" srcOrd="0" destOrd="0" presId="urn:microsoft.com/office/officeart/2005/8/layout/lProcess1"/>
    <dgm:cxn modelId="{0740F56A-680E-4147-B092-2AA7A00EFA6D}" srcId="{F697DB97-66D9-42EE-92D2-8061AE575DF6}" destId="{4C93C39A-E370-4E74-94CD-4C357FFFFC65}" srcOrd="0" destOrd="0" parTransId="{33764C05-C83F-47AB-9162-514019FA33BF}" sibTransId="{1842C19B-DC29-4D32-8619-43F6EC5A6C8B}"/>
    <dgm:cxn modelId="{F0361A4B-BF32-4689-A1A5-60F0149464B5}" type="presOf" srcId="{862101AB-12D8-4319-B059-79A140E72E0C}" destId="{9DBB6905-88C6-44E8-ADAB-9D215D57F783}" srcOrd="0" destOrd="0" presId="urn:microsoft.com/office/officeart/2005/8/layout/lProcess1"/>
    <dgm:cxn modelId="{0B80C66B-0352-454D-901A-AB5AFD3061CC}" type="presOf" srcId="{AFDB70EA-80AE-46E2-A071-9A852DEA7B14}" destId="{0797E064-0112-45A0-BA20-C2D1995CDB67}" srcOrd="0" destOrd="0" presId="urn:microsoft.com/office/officeart/2005/8/layout/lProcess1"/>
    <dgm:cxn modelId="{4BBE536D-E6E6-4DB8-89BE-4675C8FF6157}" type="presOf" srcId="{AF9CBF4B-A83A-4B6A-93FD-811141B89A88}" destId="{A36869E2-AAEC-4F9D-9B20-E653AD8AC2F8}" srcOrd="0" destOrd="0" presId="urn:microsoft.com/office/officeart/2005/8/layout/lProcess1"/>
    <dgm:cxn modelId="{E3959571-8E45-4A8B-B5DD-9BED803DFC44}" srcId="{862101AB-12D8-4319-B059-79A140E72E0C}" destId="{3CB9C2E8-7995-46E3-A49E-7546B8557B78}" srcOrd="1" destOrd="0" parTransId="{A55172FF-8669-43B6-867F-0CF993A3CE33}" sibTransId="{69724158-F2FD-4DBB-A5BD-245348818160}"/>
    <dgm:cxn modelId="{67107152-2DA9-4902-8077-42AC3AFD986A}" type="presOf" srcId="{EE5E3972-06B6-40B3-BDD5-3D3676D6A7D4}" destId="{9D27A379-6863-4D95-BFE4-01F648E4A442}" srcOrd="0" destOrd="0" presId="urn:microsoft.com/office/officeart/2005/8/layout/lProcess1"/>
    <dgm:cxn modelId="{D05B4373-A709-45F4-AE0D-176F56627174}" type="presOf" srcId="{471070C3-5740-49EF-AB1E-AF7E55F9C9A0}" destId="{752549C2-7C3F-4440-ACFA-956C8E0B7E4D}" srcOrd="0" destOrd="0" presId="urn:microsoft.com/office/officeart/2005/8/layout/lProcess1"/>
    <dgm:cxn modelId="{9CEF8E73-5F93-48BF-82F0-C54507AD01D2}" type="presOf" srcId="{1842C19B-DC29-4D32-8619-43F6EC5A6C8B}" destId="{5025FE87-A57C-4952-84A6-3AC005C7720F}" srcOrd="0" destOrd="0" presId="urn:microsoft.com/office/officeart/2005/8/layout/lProcess1"/>
    <dgm:cxn modelId="{F961D379-632A-450F-BB46-4921A5D23A57}" srcId="{A9652D31-6C6D-4970-944E-0034F568EA3B}" destId="{A949F6BD-B61F-437C-9C4A-08ECC82B93DA}" srcOrd="1" destOrd="0" parTransId="{11CE891C-1E74-4F52-A006-D769E5E78360}" sibTransId="{1512AB41-CC05-4C43-8D5C-69172F706DC4}"/>
    <dgm:cxn modelId="{D4087C84-BD6D-4F81-98D1-931215E8B41A}" type="presOf" srcId="{33764C05-C83F-47AB-9162-514019FA33BF}" destId="{4AB2AE0A-5408-4F48-8302-1292692C9E55}" srcOrd="0" destOrd="0" presId="urn:microsoft.com/office/officeart/2005/8/layout/lProcess1"/>
    <dgm:cxn modelId="{2D18A084-F602-427D-8E55-ABF119E0E96A}" type="presOf" srcId="{3CB9C2E8-7995-46E3-A49E-7546B8557B78}" destId="{163DB388-5EBB-445D-87D6-A42BF6BE7149}" srcOrd="0" destOrd="0" presId="urn:microsoft.com/office/officeart/2005/8/layout/lProcess1"/>
    <dgm:cxn modelId="{AB52418C-0C6E-4652-B9D7-2B4C02A59007}" type="presOf" srcId="{B99EF37B-BF51-457C-9AB9-177E8BE7A888}" destId="{487392D4-302F-47A3-9BD6-E2595075480C}" srcOrd="0" destOrd="0" presId="urn:microsoft.com/office/officeart/2005/8/layout/lProcess1"/>
    <dgm:cxn modelId="{B3E38A8D-F93C-4B5F-B33D-69CC9ACA4160}" type="presOf" srcId="{F697DB97-66D9-42EE-92D2-8061AE575DF6}" destId="{02031982-342B-489C-97B9-11351059D920}" srcOrd="0" destOrd="0" presId="urn:microsoft.com/office/officeart/2005/8/layout/lProcess1"/>
    <dgm:cxn modelId="{6C912498-B494-4088-8D37-B755F9ECFE9C}" srcId="{3CD0DD35-3500-4853-878D-24EC3126264B}" destId="{433C98DA-BDC7-4F7B-98A5-C82CDBE111C5}" srcOrd="1" destOrd="0" parTransId="{803B3EB3-BEBD-4A93-A6D2-C85B94C13111}" sibTransId="{152B14C0-870F-400E-97B7-017D34CBAA67}"/>
    <dgm:cxn modelId="{59477A98-20EA-4402-885C-A41AFF9494C3}" type="presOf" srcId="{8BA47A70-EC95-4681-AAB1-AF06B2B03F2C}" destId="{70BF7D9A-0110-4686-B03D-155FA6856E00}" srcOrd="0" destOrd="0" presId="urn:microsoft.com/office/officeart/2005/8/layout/lProcess1"/>
    <dgm:cxn modelId="{A0A9D5A8-CF58-4EF4-8E6B-A321B9FDD6CB}" srcId="{471070C3-5740-49EF-AB1E-AF7E55F9C9A0}" destId="{0DE2C65B-B97B-4FF5-8B5B-BCBB4F5CB487}" srcOrd="1" destOrd="0" parTransId="{156475AC-5EA7-4D66-9683-CD105748969F}" sibTransId="{F22A526C-9C60-40E8-B67B-13F033CA802B}"/>
    <dgm:cxn modelId="{4E3218A9-F618-4855-A73F-B09DEFDA5F76}" type="presOf" srcId="{AB4FD690-7E59-460F-8EC6-C22D089ED757}" destId="{A3C25291-9D48-4CC2-A0A3-A239D8CF44B4}" srcOrd="0" destOrd="0" presId="urn:microsoft.com/office/officeart/2005/8/layout/lProcess1"/>
    <dgm:cxn modelId="{BAFC3BAF-53A2-4339-BC33-D07551CA149B}" type="presOf" srcId="{B91C9963-C563-481C-B783-538DBB377986}" destId="{475DFF13-258A-47B3-B1DF-FCD2D66C79B9}" srcOrd="0" destOrd="0" presId="urn:microsoft.com/office/officeart/2005/8/layout/lProcess1"/>
    <dgm:cxn modelId="{621354B5-88E6-476E-89CB-1818A7634FFC}" srcId="{3CD0DD35-3500-4853-878D-24EC3126264B}" destId="{A9652D31-6C6D-4970-944E-0034F568EA3B}" srcOrd="3" destOrd="0" parTransId="{EE16E09A-8BA0-4F23-A784-ACF02F0CAA73}" sibTransId="{1A61E356-D472-42E3-8CFD-A84D065B17F3}"/>
    <dgm:cxn modelId="{D8C483B6-6353-461A-AAAF-565A84D8E252}" srcId="{3CD0DD35-3500-4853-878D-24EC3126264B}" destId="{471070C3-5740-49EF-AB1E-AF7E55F9C9A0}" srcOrd="4" destOrd="0" parTransId="{FF9A5B47-0BD3-4C42-B208-89337BB5B1FF}" sibTransId="{E9661EE2-3702-453F-A94C-EF518ABCC039}"/>
    <dgm:cxn modelId="{6858DAB6-AE72-4A97-8214-9456664EE3E2}" srcId="{A9652D31-6C6D-4970-944E-0034F568EA3B}" destId="{7872629F-6EE8-424C-AD6C-49EEE508A705}" srcOrd="0" destOrd="0" parTransId="{324C9949-DED4-4806-BBC2-40D445EEC2C5}" sibTransId="{67CE563B-E94B-40A0-9079-6EE71E00C968}"/>
    <dgm:cxn modelId="{59E198BA-5BA1-4B42-8E6C-154DE06CCD0C}" type="presOf" srcId="{10418927-5418-4395-9AA1-76155A386C43}" destId="{54D80C49-ADC7-4BE6-AFA4-34DF7AFCC7A7}" srcOrd="0" destOrd="0" presId="urn:microsoft.com/office/officeart/2005/8/layout/lProcess1"/>
    <dgm:cxn modelId="{4AFDC6BA-FBBD-444B-B13A-3FD0734BEF71}" srcId="{862101AB-12D8-4319-B059-79A140E72E0C}" destId="{E0F053AD-4B37-4C6B-BFF2-86BB1EE1BEF6}" srcOrd="2" destOrd="0" parTransId="{1E1001F1-640A-4FFC-A3CB-EF451253226D}" sibTransId="{51F9B35D-D6B7-4F2C-BF02-52756AA45C34}"/>
    <dgm:cxn modelId="{F80EC8BB-4E86-4827-AA32-0725C4DCD781}" type="presOf" srcId="{433C98DA-BDC7-4F7B-98A5-C82CDBE111C5}" destId="{4BF90B3D-7522-4787-99C5-4F0B168025FA}" srcOrd="0" destOrd="0" presId="urn:microsoft.com/office/officeart/2005/8/layout/lProcess1"/>
    <dgm:cxn modelId="{8F4C3DBE-A767-4C70-A0DF-26F652C860ED}" srcId="{A9652D31-6C6D-4970-944E-0034F568EA3B}" destId="{4FDBFC40-75D9-433F-9E3E-6EABB957DEA3}" srcOrd="2" destOrd="0" parTransId="{B3D03866-6C57-4546-A950-E60E7F535DD7}" sibTransId="{6890B8E7-E3D3-4504-9B76-181732D577C4}"/>
    <dgm:cxn modelId="{FEBF61BE-386B-4BED-BE3E-210942D6DB8A}" type="presOf" srcId="{D2E3E3CB-DACF-45AD-A0FF-F9131DA8141C}" destId="{DFEF2F5E-6D5F-4C49-B03E-1F67D0756828}" srcOrd="0" destOrd="0" presId="urn:microsoft.com/office/officeart/2005/8/layout/lProcess1"/>
    <dgm:cxn modelId="{927197BE-72FB-4064-ABD6-8FD8970082C7}" srcId="{F697DB97-66D9-42EE-92D2-8061AE575DF6}" destId="{8BA47A70-EC95-4681-AAB1-AF06B2B03F2C}" srcOrd="1" destOrd="0" parTransId="{4844BE1D-A4FA-43C4-84E5-811C27876AE8}" sibTransId="{8838BF4B-517E-4192-BBBE-4918635FECE2}"/>
    <dgm:cxn modelId="{A05EABC6-DF90-4165-A7C7-5CF4F8686DCA}" type="presOf" srcId="{4C93C39A-E370-4E74-94CD-4C357FFFFC65}" destId="{96161A58-296F-455D-ACB9-E3FB64C940DE}" srcOrd="0" destOrd="0" presId="urn:microsoft.com/office/officeart/2005/8/layout/lProcess1"/>
    <dgm:cxn modelId="{6A7680DE-8BDA-41BE-A3B4-D405F4C9C26B}" srcId="{471070C3-5740-49EF-AB1E-AF7E55F9C9A0}" destId="{03148B80-4D9E-48A1-A742-E6E80A929FD9}" srcOrd="2" destOrd="0" parTransId="{225B1B59-AE94-44F1-82B2-008C398F1B06}" sibTransId="{7C040D4C-AF1F-4BCC-A68C-5630AD5C3D3C}"/>
    <dgm:cxn modelId="{B7B7EEEC-A3FD-4B06-8797-6729E99D1250}" type="presOf" srcId="{3CD0DD35-3500-4853-878D-24EC3126264B}" destId="{03B0AF1B-084A-4710-A98C-AFC033FEF757}" srcOrd="0" destOrd="0" presId="urn:microsoft.com/office/officeart/2005/8/layout/lProcess1"/>
    <dgm:cxn modelId="{A6661EF0-9347-4B66-819F-509E63C36652}" srcId="{3CD0DD35-3500-4853-878D-24EC3126264B}" destId="{F697DB97-66D9-42EE-92D2-8061AE575DF6}" srcOrd="2" destOrd="0" parTransId="{9322DF6E-72D0-47FE-9F79-260EC8DBEF9E}" sibTransId="{770328B4-91EA-4D76-82CD-F236399EB963}"/>
    <dgm:cxn modelId="{26A13AF0-FB25-4768-9538-4B6FA3EA460E}" type="presOf" srcId="{1512AB41-CC05-4C43-8D5C-69172F706DC4}" destId="{C69A694E-1F27-49CD-AB25-F770AF36F592}" srcOrd="0" destOrd="0" presId="urn:microsoft.com/office/officeart/2005/8/layout/lProcess1"/>
    <dgm:cxn modelId="{4EAB04FE-F3C3-4277-8021-ABD27126E6D3}" srcId="{433C98DA-BDC7-4F7B-98A5-C82CDBE111C5}" destId="{B99EF37B-BF51-457C-9AB9-177E8BE7A888}" srcOrd="0" destOrd="0" parTransId="{2446020D-0484-482E-A190-B616B5C41DBA}" sibTransId="{ECAF567B-0188-4589-9032-C68D3C8D27BA}"/>
    <dgm:cxn modelId="{12F74B09-A320-4311-813F-032773AB282E}" type="presParOf" srcId="{03B0AF1B-084A-4710-A98C-AFC033FEF757}" destId="{3660BCE5-ED5B-469C-A908-BB037D60C287}" srcOrd="0" destOrd="0" presId="urn:microsoft.com/office/officeart/2005/8/layout/lProcess1"/>
    <dgm:cxn modelId="{117DD9D9-D956-45AC-A1B6-C97A04BFE71D}" type="presParOf" srcId="{3660BCE5-ED5B-469C-A908-BB037D60C287}" destId="{9DBB6905-88C6-44E8-ADAB-9D215D57F783}" srcOrd="0" destOrd="0" presId="urn:microsoft.com/office/officeart/2005/8/layout/lProcess1"/>
    <dgm:cxn modelId="{FDB95CDD-C43C-4879-B661-FDCDB415AF07}" type="presParOf" srcId="{3660BCE5-ED5B-469C-A908-BB037D60C287}" destId="{475DFF13-258A-47B3-B1DF-FCD2D66C79B9}" srcOrd="1" destOrd="0" presId="urn:microsoft.com/office/officeart/2005/8/layout/lProcess1"/>
    <dgm:cxn modelId="{409336D1-661E-480F-98CF-EC41997D14F5}" type="presParOf" srcId="{3660BCE5-ED5B-469C-A908-BB037D60C287}" destId="{A3C25291-9D48-4CC2-A0A3-A239D8CF44B4}" srcOrd="2" destOrd="0" presId="urn:microsoft.com/office/officeart/2005/8/layout/lProcess1"/>
    <dgm:cxn modelId="{A50DA88F-8923-42D3-AF9C-313C60475578}" type="presParOf" srcId="{3660BCE5-ED5B-469C-A908-BB037D60C287}" destId="{AC1BA61F-7282-48A2-91B4-CDB9269CF7F4}" srcOrd="3" destOrd="0" presId="urn:microsoft.com/office/officeart/2005/8/layout/lProcess1"/>
    <dgm:cxn modelId="{0058FB63-D12B-43A0-95C6-D539155C8A41}" type="presParOf" srcId="{3660BCE5-ED5B-469C-A908-BB037D60C287}" destId="{163DB388-5EBB-445D-87D6-A42BF6BE7149}" srcOrd="4" destOrd="0" presId="urn:microsoft.com/office/officeart/2005/8/layout/lProcess1"/>
    <dgm:cxn modelId="{4B1DF95F-2014-49D5-8722-1F3DE6046B50}" type="presParOf" srcId="{3660BCE5-ED5B-469C-A908-BB037D60C287}" destId="{BD364A12-9DE9-44B4-ABD8-93FAEAECABFE}" srcOrd="5" destOrd="0" presId="urn:microsoft.com/office/officeart/2005/8/layout/lProcess1"/>
    <dgm:cxn modelId="{38B745CC-430D-4C19-B6CB-12878A61690D}" type="presParOf" srcId="{3660BCE5-ED5B-469C-A908-BB037D60C287}" destId="{733C1908-FC79-48FD-8B26-D04C1B269613}" srcOrd="6" destOrd="0" presId="urn:microsoft.com/office/officeart/2005/8/layout/lProcess1"/>
    <dgm:cxn modelId="{37A05D72-D95F-44C5-BDD4-06E83D25ABF1}" type="presParOf" srcId="{03B0AF1B-084A-4710-A98C-AFC033FEF757}" destId="{A89E321B-317D-43C3-ABD6-49F99802D88D}" srcOrd="1" destOrd="0" presId="urn:microsoft.com/office/officeart/2005/8/layout/lProcess1"/>
    <dgm:cxn modelId="{BD69A2AB-0616-4A1E-9EF4-4B3A452EA637}" type="presParOf" srcId="{03B0AF1B-084A-4710-A98C-AFC033FEF757}" destId="{CF60C158-3866-472E-A06C-623C948A3C31}" srcOrd="2" destOrd="0" presId="urn:microsoft.com/office/officeart/2005/8/layout/lProcess1"/>
    <dgm:cxn modelId="{04CFE7F9-A385-41A8-BD85-CEF1E4309E19}" type="presParOf" srcId="{CF60C158-3866-472E-A06C-623C948A3C31}" destId="{4BF90B3D-7522-4787-99C5-4F0B168025FA}" srcOrd="0" destOrd="0" presId="urn:microsoft.com/office/officeart/2005/8/layout/lProcess1"/>
    <dgm:cxn modelId="{3DA7E89A-AD3C-459C-8246-D9CD8A7E13D9}" type="presParOf" srcId="{CF60C158-3866-472E-A06C-623C948A3C31}" destId="{39B1AD78-E6AE-4504-B5D6-7CCDFE7C3AFF}" srcOrd="1" destOrd="0" presId="urn:microsoft.com/office/officeart/2005/8/layout/lProcess1"/>
    <dgm:cxn modelId="{2FBA091A-30BF-498B-917B-F35007A34626}" type="presParOf" srcId="{CF60C158-3866-472E-A06C-623C948A3C31}" destId="{487392D4-302F-47A3-9BD6-E2595075480C}" srcOrd="2" destOrd="0" presId="urn:microsoft.com/office/officeart/2005/8/layout/lProcess1"/>
    <dgm:cxn modelId="{3B1ADD97-B4D8-4A3E-A695-D20240725F33}" type="presParOf" srcId="{CF60C158-3866-472E-A06C-623C948A3C31}" destId="{08850750-0F5C-4958-8DB2-D47736EA3DD1}" srcOrd="3" destOrd="0" presId="urn:microsoft.com/office/officeart/2005/8/layout/lProcess1"/>
    <dgm:cxn modelId="{C699AD2E-EF5A-4B23-BE87-2FADBFCEBFF9}" type="presParOf" srcId="{CF60C158-3866-472E-A06C-623C948A3C31}" destId="{DFEF2F5E-6D5F-4C49-B03E-1F67D0756828}" srcOrd="4" destOrd="0" presId="urn:microsoft.com/office/officeart/2005/8/layout/lProcess1"/>
    <dgm:cxn modelId="{1CCB7D62-DE11-4676-826C-165321DEF3ED}" type="presParOf" srcId="{CF60C158-3866-472E-A06C-623C948A3C31}" destId="{18E313EC-BEF5-4DD2-B28F-C93334C8A96A}" srcOrd="5" destOrd="0" presId="urn:microsoft.com/office/officeart/2005/8/layout/lProcess1"/>
    <dgm:cxn modelId="{A3147D7F-B72D-4ABB-8664-130AB4FCD0B8}" type="presParOf" srcId="{CF60C158-3866-472E-A06C-623C948A3C31}" destId="{9D27A379-6863-4D95-BFE4-01F648E4A442}" srcOrd="6" destOrd="0" presId="urn:microsoft.com/office/officeart/2005/8/layout/lProcess1"/>
    <dgm:cxn modelId="{52DCECA7-3718-4B0C-906D-1B2811C78C91}" type="presParOf" srcId="{03B0AF1B-084A-4710-A98C-AFC033FEF757}" destId="{F47F6C78-F8A1-40E5-A993-31B0B0A16600}" srcOrd="3" destOrd="0" presId="urn:microsoft.com/office/officeart/2005/8/layout/lProcess1"/>
    <dgm:cxn modelId="{7A91BE13-0F63-4BE9-A84E-EE351774B25A}" type="presParOf" srcId="{03B0AF1B-084A-4710-A98C-AFC033FEF757}" destId="{E46E8863-A075-4810-AA81-3464D40717F1}" srcOrd="4" destOrd="0" presId="urn:microsoft.com/office/officeart/2005/8/layout/lProcess1"/>
    <dgm:cxn modelId="{DA9137F1-00A2-48BF-8916-366BBAEFE405}" type="presParOf" srcId="{E46E8863-A075-4810-AA81-3464D40717F1}" destId="{02031982-342B-489C-97B9-11351059D920}" srcOrd="0" destOrd="0" presId="urn:microsoft.com/office/officeart/2005/8/layout/lProcess1"/>
    <dgm:cxn modelId="{2385192A-232F-42B2-8B8D-E65EAFE4943A}" type="presParOf" srcId="{E46E8863-A075-4810-AA81-3464D40717F1}" destId="{4AB2AE0A-5408-4F48-8302-1292692C9E55}" srcOrd="1" destOrd="0" presId="urn:microsoft.com/office/officeart/2005/8/layout/lProcess1"/>
    <dgm:cxn modelId="{587D40FE-DEC4-43AE-A6B2-EF4BFC02C240}" type="presParOf" srcId="{E46E8863-A075-4810-AA81-3464D40717F1}" destId="{96161A58-296F-455D-ACB9-E3FB64C940DE}" srcOrd="2" destOrd="0" presId="urn:microsoft.com/office/officeart/2005/8/layout/lProcess1"/>
    <dgm:cxn modelId="{DE6E6DBE-0C19-490D-A7CF-6BA55E5A356D}" type="presParOf" srcId="{E46E8863-A075-4810-AA81-3464D40717F1}" destId="{5025FE87-A57C-4952-84A6-3AC005C7720F}" srcOrd="3" destOrd="0" presId="urn:microsoft.com/office/officeart/2005/8/layout/lProcess1"/>
    <dgm:cxn modelId="{B4CB4D0E-7FAC-4CB9-B576-B2FEF6E3D409}" type="presParOf" srcId="{E46E8863-A075-4810-AA81-3464D40717F1}" destId="{70BF7D9A-0110-4686-B03D-155FA6856E00}" srcOrd="4" destOrd="0" presId="urn:microsoft.com/office/officeart/2005/8/layout/lProcess1"/>
    <dgm:cxn modelId="{D6E71B5B-D352-41EC-9E41-5029FC69339E}" type="presParOf" srcId="{E46E8863-A075-4810-AA81-3464D40717F1}" destId="{35AAB18B-CB8A-491D-8CA6-7F9DBD2351C6}" srcOrd="5" destOrd="0" presId="urn:microsoft.com/office/officeart/2005/8/layout/lProcess1"/>
    <dgm:cxn modelId="{33421314-B5A3-423A-BBDD-75F9E41B5CCE}" type="presParOf" srcId="{E46E8863-A075-4810-AA81-3464D40717F1}" destId="{0797E064-0112-45A0-BA20-C2D1995CDB67}" srcOrd="6" destOrd="0" presId="urn:microsoft.com/office/officeart/2005/8/layout/lProcess1"/>
    <dgm:cxn modelId="{CF87DBFD-6912-430E-AF8C-2D7BC545647A}" type="presParOf" srcId="{03B0AF1B-084A-4710-A98C-AFC033FEF757}" destId="{91599F35-801D-4A2F-BF59-5B8A9F0B81D0}" srcOrd="5" destOrd="0" presId="urn:microsoft.com/office/officeart/2005/8/layout/lProcess1"/>
    <dgm:cxn modelId="{6221F20D-CA73-4985-B9A7-4124D4797054}" type="presParOf" srcId="{03B0AF1B-084A-4710-A98C-AFC033FEF757}" destId="{64B5B873-1E33-439C-8C17-05BE0CCA6859}" srcOrd="6" destOrd="0" presId="urn:microsoft.com/office/officeart/2005/8/layout/lProcess1"/>
    <dgm:cxn modelId="{504B64BB-65FB-4B01-B3B8-0047C92D5A9F}" type="presParOf" srcId="{64B5B873-1E33-439C-8C17-05BE0CCA6859}" destId="{EAAC895D-D9B9-47C3-A4DC-AC0A1CE9F24B}" srcOrd="0" destOrd="0" presId="urn:microsoft.com/office/officeart/2005/8/layout/lProcess1"/>
    <dgm:cxn modelId="{C08F19D5-F456-4909-B3D9-1A3D776DE03F}" type="presParOf" srcId="{64B5B873-1E33-439C-8C17-05BE0CCA6859}" destId="{E9351A97-4823-4617-BD82-436102AC0926}" srcOrd="1" destOrd="0" presId="urn:microsoft.com/office/officeart/2005/8/layout/lProcess1"/>
    <dgm:cxn modelId="{1BC61F57-330A-48A1-A7F6-744923B33564}" type="presParOf" srcId="{64B5B873-1E33-439C-8C17-05BE0CCA6859}" destId="{FA6E8458-3253-4952-BBD5-E10E0A9C0173}" srcOrd="2" destOrd="0" presId="urn:microsoft.com/office/officeart/2005/8/layout/lProcess1"/>
    <dgm:cxn modelId="{F8C98624-8176-4A27-B41D-8A24176988E2}" type="presParOf" srcId="{64B5B873-1E33-439C-8C17-05BE0CCA6859}" destId="{4BB20F0B-7A4B-4D64-9DA2-3DE333533933}" srcOrd="3" destOrd="0" presId="urn:microsoft.com/office/officeart/2005/8/layout/lProcess1"/>
    <dgm:cxn modelId="{19410737-90E8-41F0-B6FE-33C3A1D596F9}" type="presParOf" srcId="{64B5B873-1E33-439C-8C17-05BE0CCA6859}" destId="{DD32DDC2-B30C-4FA8-8636-1ACEF00C7252}" srcOrd="4" destOrd="0" presId="urn:microsoft.com/office/officeart/2005/8/layout/lProcess1"/>
    <dgm:cxn modelId="{FFA8AEB1-054B-4EB9-BA4B-CA580ABE88C2}" type="presParOf" srcId="{64B5B873-1E33-439C-8C17-05BE0CCA6859}" destId="{C69A694E-1F27-49CD-AB25-F770AF36F592}" srcOrd="5" destOrd="0" presId="urn:microsoft.com/office/officeart/2005/8/layout/lProcess1"/>
    <dgm:cxn modelId="{D5E08881-5E97-4CB2-A287-AF6B19AB4F50}" type="presParOf" srcId="{64B5B873-1E33-439C-8C17-05BE0CCA6859}" destId="{8E5EB5D4-4AE3-46F6-B67E-E110F90BAB32}" srcOrd="6" destOrd="0" presId="urn:microsoft.com/office/officeart/2005/8/layout/lProcess1"/>
    <dgm:cxn modelId="{D046CDC4-304C-4BB5-90AD-2C0D0BEEAFC4}" type="presParOf" srcId="{03B0AF1B-084A-4710-A98C-AFC033FEF757}" destId="{D95CFB10-3FEB-461E-8A80-B3B3BB8C4EA6}" srcOrd="7" destOrd="0" presId="urn:microsoft.com/office/officeart/2005/8/layout/lProcess1"/>
    <dgm:cxn modelId="{4A34E164-F5CF-40E7-852E-D4EE720A04CD}" type="presParOf" srcId="{03B0AF1B-084A-4710-A98C-AFC033FEF757}" destId="{0F523758-C01E-486E-A39F-D9E019CEC5E9}" srcOrd="8" destOrd="0" presId="urn:microsoft.com/office/officeart/2005/8/layout/lProcess1"/>
    <dgm:cxn modelId="{C8E2A1C3-EDC5-46AD-A1CD-18F779966A2D}" type="presParOf" srcId="{0F523758-C01E-486E-A39F-D9E019CEC5E9}" destId="{752549C2-7C3F-4440-ACFA-956C8E0B7E4D}" srcOrd="0" destOrd="0" presId="urn:microsoft.com/office/officeart/2005/8/layout/lProcess1"/>
    <dgm:cxn modelId="{E33EB33B-E16A-42CC-8824-51AE8EFB6860}" type="presParOf" srcId="{0F523758-C01E-486E-A39F-D9E019CEC5E9}" destId="{54D80C49-ADC7-4BE6-AFA4-34DF7AFCC7A7}" srcOrd="1" destOrd="0" presId="urn:microsoft.com/office/officeart/2005/8/layout/lProcess1"/>
    <dgm:cxn modelId="{14B36C6A-B47B-4055-96F9-053A2E08AA50}" type="presParOf" srcId="{0F523758-C01E-486E-A39F-D9E019CEC5E9}" destId="{EC7334C6-E4C2-423F-BDF4-C05618B09EF9}" srcOrd="2" destOrd="0" presId="urn:microsoft.com/office/officeart/2005/8/layout/lProcess1"/>
    <dgm:cxn modelId="{0C79482E-A3A9-49E3-A7B2-1064BBE735E7}" type="presParOf" srcId="{0F523758-C01E-486E-A39F-D9E019CEC5E9}" destId="{A36869E2-AAEC-4F9D-9B20-E653AD8AC2F8}" srcOrd="3" destOrd="0" presId="urn:microsoft.com/office/officeart/2005/8/layout/lProcess1"/>
    <dgm:cxn modelId="{C4391AC2-9C50-423F-B68D-4D71CE915ADE}" type="presParOf" srcId="{0F523758-C01E-486E-A39F-D9E019CEC5E9}" destId="{D41C0BC4-92B9-4EB1-86D5-6CCB0BF929B6}" srcOrd="4" destOrd="0" presId="urn:microsoft.com/office/officeart/2005/8/layout/lProcess1"/>
    <dgm:cxn modelId="{DD35BBB1-3379-4E39-9F36-ED1C262F4581}" type="presParOf" srcId="{0F523758-C01E-486E-A39F-D9E019CEC5E9}" destId="{2C4A7131-5618-496B-BD94-39BF65044A14}" srcOrd="5" destOrd="0" presId="urn:microsoft.com/office/officeart/2005/8/layout/lProcess1"/>
    <dgm:cxn modelId="{26A86966-6E18-4FB5-B99B-E08CDA64F0C9}" type="presParOf" srcId="{0F523758-C01E-486E-A39F-D9E019CEC5E9}" destId="{48CD85AC-6D1F-41CC-827F-1785B5662F86}" srcOrd="6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DB00485-ACC2-424A-BEC9-DBD9B561AA64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1708E62-9FDB-437A-83E7-D2CA9C66A727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Full screen image</a:t>
          </a:r>
          <a:endParaRPr lang="en-GB" b="0" i="0" u="none" strike="noStrike" cap="all" baseline="0" noProof="0">
            <a:latin typeface="Gill Sans MT"/>
          </a:endParaRPr>
        </a:p>
      </dgm:t>
    </dgm:pt>
    <dgm:pt modelId="{6D2024C8-E0C2-4CC9-80C0-E33204408E12}" type="parTrans" cxnId="{7A55B291-C671-47A9-9F07-85717A2F6CC4}">
      <dgm:prSet/>
      <dgm:spPr/>
      <dgm:t>
        <a:bodyPr/>
        <a:lstStyle/>
        <a:p>
          <a:endParaRPr lang="en-US"/>
        </a:p>
      </dgm:t>
    </dgm:pt>
    <dgm:pt modelId="{E62D7A0C-2337-480F-B7EA-0C9F6A276279}" type="sibTrans" cxnId="{7A55B291-C671-47A9-9F07-85717A2F6CC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1DE8C26-CCE4-4974-9117-6336DAFEED8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Partial bleed image</a:t>
          </a:r>
        </a:p>
      </dgm:t>
    </dgm:pt>
    <dgm:pt modelId="{048BF146-9E24-4AFB-8182-3BD1C72970DE}" type="parTrans" cxnId="{A9D3712D-9802-408D-9BDB-C27BA3B2A992}">
      <dgm:prSet/>
      <dgm:spPr/>
      <dgm:t>
        <a:bodyPr/>
        <a:lstStyle/>
        <a:p>
          <a:endParaRPr lang="en-US"/>
        </a:p>
      </dgm:t>
    </dgm:pt>
    <dgm:pt modelId="{6BC3F9EA-CB1F-4EE6-83B5-0FD793E2CD89}" type="sibTrans" cxnId="{A9D3712D-9802-408D-9BDB-C27BA3B2A99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F620CBF-3520-4CFA-B49B-B26415FF8A3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Background with transparency</a:t>
          </a:r>
        </a:p>
      </dgm:t>
    </dgm:pt>
    <dgm:pt modelId="{31982EB7-D9A2-4098-BA0D-E94116BADD8C}" type="parTrans" cxnId="{E12E9BFE-9C70-4219-A36E-AAC1E40D0A1F}">
      <dgm:prSet/>
      <dgm:spPr/>
      <dgm:t>
        <a:bodyPr/>
        <a:lstStyle/>
        <a:p>
          <a:endParaRPr lang="en-US"/>
        </a:p>
      </dgm:t>
    </dgm:pt>
    <dgm:pt modelId="{2742D649-0570-472F-B618-A5434A75A1E2}" type="sibTrans" cxnId="{E12E9BFE-9C70-4219-A36E-AAC1E40D0A1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A36F0E4D-C346-410F-858F-D6E61F3DB6C4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GB" noProof="0">
              <a:latin typeface="Gill Sans MT" panose="02040603050505030304"/>
            </a:rPr>
            <a:t>Video background with subtle movement</a:t>
          </a:r>
        </a:p>
      </dgm:t>
    </dgm:pt>
    <dgm:pt modelId="{05C16B03-48E2-4A36-BABA-3E10E8B51728}" type="parTrans" cxnId="{5221B65F-A562-4ED9-892F-6D6518DB4EF6}">
      <dgm:prSet/>
      <dgm:spPr/>
      <dgm:t>
        <a:bodyPr/>
        <a:lstStyle/>
        <a:p>
          <a:endParaRPr lang="es-ES"/>
        </a:p>
      </dgm:t>
    </dgm:pt>
    <dgm:pt modelId="{67D8B85D-DC28-44E0-84F6-DD6E473659F8}" type="sibTrans" cxnId="{5221B65F-A562-4ED9-892F-6D6518DB4EF6}">
      <dgm:prSet/>
      <dgm:spPr/>
      <dgm:t>
        <a:bodyPr/>
        <a:lstStyle/>
        <a:p>
          <a:endParaRPr lang="es-ES"/>
        </a:p>
      </dgm:t>
    </dgm:pt>
    <dgm:pt modelId="{0C5AE6B6-C67B-4B24-A7A5-425C64A1EA53}" type="pres">
      <dgm:prSet presAssocID="{5DB00485-ACC2-424A-BEC9-DBD9B561AA64}" presName="root" presStyleCnt="0">
        <dgm:presLayoutVars>
          <dgm:dir/>
          <dgm:resizeHandles val="exact"/>
        </dgm:presLayoutVars>
      </dgm:prSet>
      <dgm:spPr/>
    </dgm:pt>
    <dgm:pt modelId="{87275E74-4C2B-4611-9D5E-C2779FFB29A9}" type="pres">
      <dgm:prSet presAssocID="{5DB00485-ACC2-424A-BEC9-DBD9B561AA64}" presName="container" presStyleCnt="0">
        <dgm:presLayoutVars>
          <dgm:dir/>
          <dgm:resizeHandles val="exact"/>
        </dgm:presLayoutVars>
      </dgm:prSet>
      <dgm:spPr/>
    </dgm:pt>
    <dgm:pt modelId="{86B4D131-4743-46F6-A4B2-93ED359B079C}" type="pres">
      <dgm:prSet presAssocID="{51708E62-9FDB-437A-83E7-D2CA9C66A727}" presName="compNode" presStyleCnt="0"/>
      <dgm:spPr/>
    </dgm:pt>
    <dgm:pt modelId="{BD89117F-8B6F-44D6-9D52-666BDC7A59FB}" type="pres">
      <dgm:prSet presAssocID="{51708E62-9FDB-437A-83E7-D2CA9C66A727}" presName="iconBgRect" presStyleLbl="bgShp" presStyleIdx="0" presStyleCnt="4"/>
      <dgm:spPr/>
    </dgm:pt>
    <dgm:pt modelId="{ACB5C1F8-8861-4574-99AC-F1C43F67A0F2}" type="pres">
      <dgm:prSet presAssocID="{51708E62-9FDB-437A-83E7-D2CA9C66A727}" presName="iconRect" presStyleLbl="node1" presStyleIdx="0" presStyleCnt="4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AA70DEF7-37A2-45F2-A90D-D0EB02CCBE89}" type="pres">
      <dgm:prSet presAssocID="{51708E62-9FDB-437A-83E7-D2CA9C66A727}" presName="spaceRect" presStyleCnt="0"/>
      <dgm:spPr/>
    </dgm:pt>
    <dgm:pt modelId="{90C9311D-4A83-4087-8F1A-DFD2FE06CEAF}" type="pres">
      <dgm:prSet presAssocID="{51708E62-9FDB-437A-83E7-D2CA9C66A727}" presName="textRect" presStyleLbl="revTx" presStyleIdx="0" presStyleCnt="4">
        <dgm:presLayoutVars>
          <dgm:chMax val="1"/>
          <dgm:chPref val="1"/>
        </dgm:presLayoutVars>
      </dgm:prSet>
      <dgm:spPr/>
    </dgm:pt>
    <dgm:pt modelId="{B3B95744-3318-46F9-8C7B-CAC4416ADCE6}" type="pres">
      <dgm:prSet presAssocID="{E62D7A0C-2337-480F-B7EA-0C9F6A276279}" presName="sibTrans" presStyleLbl="sibTrans2D1" presStyleIdx="0" presStyleCnt="0"/>
      <dgm:spPr/>
    </dgm:pt>
    <dgm:pt modelId="{7BDD80DA-A3A4-404A-8F40-3D6B9C32BCE1}" type="pres">
      <dgm:prSet presAssocID="{21DE8C26-CCE4-4974-9117-6336DAFEED8E}" presName="compNode" presStyleCnt="0"/>
      <dgm:spPr/>
    </dgm:pt>
    <dgm:pt modelId="{3C42DDA1-D62F-41C7-9C1A-1F85EA7C1AF5}" type="pres">
      <dgm:prSet presAssocID="{21DE8C26-CCE4-4974-9117-6336DAFEED8E}" presName="iconBgRect" presStyleLbl="bgShp" presStyleIdx="1" presStyleCnt="4"/>
      <dgm:spPr/>
    </dgm:pt>
    <dgm:pt modelId="{8455F5A4-7AC7-403D-9315-4863745774B5}" type="pres">
      <dgm:prSet presAssocID="{21DE8C26-CCE4-4974-9117-6336DAFEED8E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ragmento de película"/>
        </a:ext>
      </dgm:extLst>
    </dgm:pt>
    <dgm:pt modelId="{FDF73EA6-2925-4E83-962D-1AFEE6E0D06F}" type="pres">
      <dgm:prSet presAssocID="{21DE8C26-CCE4-4974-9117-6336DAFEED8E}" presName="spaceRect" presStyleCnt="0"/>
      <dgm:spPr/>
    </dgm:pt>
    <dgm:pt modelId="{22F660EE-8ABE-46C2-8085-B62D296E1124}" type="pres">
      <dgm:prSet presAssocID="{21DE8C26-CCE4-4974-9117-6336DAFEED8E}" presName="textRect" presStyleLbl="revTx" presStyleIdx="1" presStyleCnt="4">
        <dgm:presLayoutVars>
          <dgm:chMax val="1"/>
          <dgm:chPref val="1"/>
        </dgm:presLayoutVars>
      </dgm:prSet>
      <dgm:spPr/>
    </dgm:pt>
    <dgm:pt modelId="{859DAE85-2D14-4E0B-89A6-5A3B1ADE0986}" type="pres">
      <dgm:prSet presAssocID="{6BC3F9EA-CB1F-4EE6-83B5-0FD793E2CD89}" presName="sibTrans" presStyleLbl="sibTrans2D1" presStyleIdx="0" presStyleCnt="0"/>
      <dgm:spPr/>
    </dgm:pt>
    <dgm:pt modelId="{B642624B-F824-4E60-A926-59095C8D4CDD}" type="pres">
      <dgm:prSet presAssocID="{FF620CBF-3520-4CFA-B49B-B26415FF8A3A}" presName="compNode" presStyleCnt="0"/>
      <dgm:spPr/>
    </dgm:pt>
    <dgm:pt modelId="{7A6F39C5-E4F8-4FE6-B7C5-5E4E61DEEC24}" type="pres">
      <dgm:prSet presAssocID="{FF620CBF-3520-4CFA-B49B-B26415FF8A3A}" presName="iconBgRect" presStyleLbl="bgShp" presStyleIdx="2" presStyleCnt="4"/>
      <dgm:spPr/>
    </dgm:pt>
    <dgm:pt modelId="{5FCB2CF1-C726-4341-9E48-0228E9C5A2E8}" type="pres">
      <dgm:prSet presAssocID="{FF620CBF-3520-4CFA-B49B-B26415FF8A3A}" presName="iconRect" presStyleLbl="node1" presStyleIdx="2" presStyleCnt="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tective"/>
        </a:ext>
      </dgm:extLst>
    </dgm:pt>
    <dgm:pt modelId="{88BAE2C2-4723-4FF6-957A-7ACA8101F0E4}" type="pres">
      <dgm:prSet presAssocID="{FF620CBF-3520-4CFA-B49B-B26415FF8A3A}" presName="spaceRect" presStyleCnt="0"/>
      <dgm:spPr/>
    </dgm:pt>
    <dgm:pt modelId="{75B41FC6-A213-44D9-B259-650E9412F47C}" type="pres">
      <dgm:prSet presAssocID="{FF620CBF-3520-4CFA-B49B-B26415FF8A3A}" presName="textRect" presStyleLbl="revTx" presStyleIdx="2" presStyleCnt="4">
        <dgm:presLayoutVars>
          <dgm:chMax val="1"/>
          <dgm:chPref val="1"/>
        </dgm:presLayoutVars>
      </dgm:prSet>
      <dgm:spPr/>
    </dgm:pt>
    <dgm:pt modelId="{BFAF5DA8-5B86-4098-B09E-CC3B3B073BC1}" type="pres">
      <dgm:prSet presAssocID="{2742D649-0570-472F-B618-A5434A75A1E2}" presName="sibTrans" presStyleLbl="sibTrans2D1" presStyleIdx="0" presStyleCnt="0"/>
      <dgm:spPr/>
    </dgm:pt>
    <dgm:pt modelId="{6555F9DE-EBB9-4B77-BBF6-8C13ECCAC0C3}" type="pres">
      <dgm:prSet presAssocID="{A36F0E4D-C346-410F-858F-D6E61F3DB6C4}" presName="compNode" presStyleCnt="0"/>
      <dgm:spPr/>
    </dgm:pt>
    <dgm:pt modelId="{DF9D58AC-2713-42AE-8B17-453D4B897E05}" type="pres">
      <dgm:prSet presAssocID="{A36F0E4D-C346-410F-858F-D6E61F3DB6C4}" presName="iconBgRect" presStyleLbl="bgShp" presStyleIdx="3" presStyleCnt="4"/>
      <dgm:spPr/>
    </dgm:pt>
    <dgm:pt modelId="{678A78D5-6EF8-4DDA-98C0-C5DC5C57EE7F}" type="pres">
      <dgm:prSet presAssocID="{A36F0E4D-C346-410F-858F-D6E61F3DB6C4}" presName="iconRect" presStyleLbl="node1" presStyleIdx="3" presStyleCnt="4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lay"/>
        </a:ext>
      </dgm:extLst>
    </dgm:pt>
    <dgm:pt modelId="{F47932B4-C4AB-4189-AE71-2E96798F6D13}" type="pres">
      <dgm:prSet presAssocID="{A36F0E4D-C346-410F-858F-D6E61F3DB6C4}" presName="spaceRect" presStyleCnt="0"/>
      <dgm:spPr/>
    </dgm:pt>
    <dgm:pt modelId="{6F340C1D-00F5-4793-966C-FAD0E0012EEB}" type="pres">
      <dgm:prSet presAssocID="{A36F0E4D-C346-410F-858F-D6E61F3DB6C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A9D3712D-9802-408D-9BDB-C27BA3B2A992}" srcId="{5DB00485-ACC2-424A-BEC9-DBD9B561AA64}" destId="{21DE8C26-CCE4-4974-9117-6336DAFEED8E}" srcOrd="1" destOrd="0" parTransId="{048BF146-9E24-4AFB-8182-3BD1C72970DE}" sibTransId="{6BC3F9EA-CB1F-4EE6-83B5-0FD793E2CD89}"/>
    <dgm:cxn modelId="{DDA9FB38-EF7E-42CA-9916-69EC7650697F}" type="presOf" srcId="{2742D649-0570-472F-B618-A5434A75A1E2}" destId="{BFAF5DA8-5B86-4098-B09E-CC3B3B073BC1}" srcOrd="0" destOrd="0" presId="urn:microsoft.com/office/officeart/2018/2/layout/IconCircleList"/>
    <dgm:cxn modelId="{C3C5DD5D-D134-4945-BA9C-0AC51356CAC1}" type="presOf" srcId="{6BC3F9EA-CB1F-4EE6-83B5-0FD793E2CD89}" destId="{859DAE85-2D14-4E0B-89A6-5A3B1ADE0986}" srcOrd="0" destOrd="0" presId="urn:microsoft.com/office/officeart/2018/2/layout/IconCircleList"/>
    <dgm:cxn modelId="{5221B65F-A562-4ED9-892F-6D6518DB4EF6}" srcId="{5DB00485-ACC2-424A-BEC9-DBD9B561AA64}" destId="{A36F0E4D-C346-410F-858F-D6E61F3DB6C4}" srcOrd="3" destOrd="0" parTransId="{05C16B03-48E2-4A36-BABA-3E10E8B51728}" sibTransId="{67D8B85D-DC28-44E0-84F6-DD6E473659F8}"/>
    <dgm:cxn modelId="{6BCD996B-5172-4FFB-928C-A9483C11C39B}" type="presOf" srcId="{A36F0E4D-C346-410F-858F-D6E61F3DB6C4}" destId="{6F340C1D-00F5-4793-966C-FAD0E0012EEB}" srcOrd="0" destOrd="0" presId="urn:microsoft.com/office/officeart/2018/2/layout/IconCircleList"/>
    <dgm:cxn modelId="{33FE3B7F-5176-46B3-9E03-87977C784D3A}" type="presOf" srcId="{E62D7A0C-2337-480F-B7EA-0C9F6A276279}" destId="{B3B95744-3318-46F9-8C7B-CAC4416ADCE6}" srcOrd="0" destOrd="0" presId="urn:microsoft.com/office/officeart/2018/2/layout/IconCircleList"/>
    <dgm:cxn modelId="{7A55B291-C671-47A9-9F07-85717A2F6CC4}" srcId="{5DB00485-ACC2-424A-BEC9-DBD9B561AA64}" destId="{51708E62-9FDB-437A-83E7-D2CA9C66A727}" srcOrd="0" destOrd="0" parTransId="{6D2024C8-E0C2-4CC9-80C0-E33204408E12}" sibTransId="{E62D7A0C-2337-480F-B7EA-0C9F6A276279}"/>
    <dgm:cxn modelId="{D97EEF94-DFF5-4E86-AB41-27B5AC71E6FF}" type="presOf" srcId="{21DE8C26-CCE4-4974-9117-6336DAFEED8E}" destId="{22F660EE-8ABE-46C2-8085-B62D296E1124}" srcOrd="0" destOrd="0" presId="urn:microsoft.com/office/officeart/2018/2/layout/IconCircleList"/>
    <dgm:cxn modelId="{96A15FB6-4EF0-4377-81A2-07BEF61601BC}" type="presOf" srcId="{5DB00485-ACC2-424A-BEC9-DBD9B561AA64}" destId="{0C5AE6B6-C67B-4B24-A7A5-425C64A1EA53}" srcOrd="0" destOrd="0" presId="urn:microsoft.com/office/officeart/2018/2/layout/IconCircleList"/>
    <dgm:cxn modelId="{7D3C60D5-2BAA-4C46-B778-56938E0C9B87}" type="presOf" srcId="{FF620CBF-3520-4CFA-B49B-B26415FF8A3A}" destId="{75B41FC6-A213-44D9-B259-650E9412F47C}" srcOrd="0" destOrd="0" presId="urn:microsoft.com/office/officeart/2018/2/layout/IconCircleList"/>
    <dgm:cxn modelId="{B4DC8FE1-4EB2-4557-94B9-DF616B2A2517}" type="presOf" srcId="{51708E62-9FDB-437A-83E7-D2CA9C66A727}" destId="{90C9311D-4A83-4087-8F1A-DFD2FE06CEAF}" srcOrd="0" destOrd="0" presId="urn:microsoft.com/office/officeart/2018/2/layout/IconCircleList"/>
    <dgm:cxn modelId="{E12E9BFE-9C70-4219-A36E-AAC1E40D0A1F}" srcId="{5DB00485-ACC2-424A-BEC9-DBD9B561AA64}" destId="{FF620CBF-3520-4CFA-B49B-B26415FF8A3A}" srcOrd="2" destOrd="0" parTransId="{31982EB7-D9A2-4098-BA0D-E94116BADD8C}" sibTransId="{2742D649-0570-472F-B618-A5434A75A1E2}"/>
    <dgm:cxn modelId="{AB7BCFF9-F631-4296-841F-0BC4BC0C3CF6}" type="presParOf" srcId="{0C5AE6B6-C67B-4B24-A7A5-425C64A1EA53}" destId="{87275E74-4C2B-4611-9D5E-C2779FFB29A9}" srcOrd="0" destOrd="0" presId="urn:microsoft.com/office/officeart/2018/2/layout/IconCircleList"/>
    <dgm:cxn modelId="{705326B4-E6D3-4884-BA44-BB0A66339034}" type="presParOf" srcId="{87275E74-4C2B-4611-9D5E-C2779FFB29A9}" destId="{86B4D131-4743-46F6-A4B2-93ED359B079C}" srcOrd="0" destOrd="0" presId="urn:microsoft.com/office/officeart/2018/2/layout/IconCircleList"/>
    <dgm:cxn modelId="{36D82F90-B277-45B6-AC8A-046DED627444}" type="presParOf" srcId="{86B4D131-4743-46F6-A4B2-93ED359B079C}" destId="{BD89117F-8B6F-44D6-9D52-666BDC7A59FB}" srcOrd="0" destOrd="0" presId="urn:microsoft.com/office/officeart/2018/2/layout/IconCircleList"/>
    <dgm:cxn modelId="{DE33C9A9-B666-4992-8DEF-54F285D86DB3}" type="presParOf" srcId="{86B4D131-4743-46F6-A4B2-93ED359B079C}" destId="{ACB5C1F8-8861-4574-99AC-F1C43F67A0F2}" srcOrd="1" destOrd="0" presId="urn:microsoft.com/office/officeart/2018/2/layout/IconCircleList"/>
    <dgm:cxn modelId="{EE1B9588-CDFF-4A04-84B5-785987C4EF60}" type="presParOf" srcId="{86B4D131-4743-46F6-A4B2-93ED359B079C}" destId="{AA70DEF7-37A2-45F2-A90D-D0EB02CCBE89}" srcOrd="2" destOrd="0" presId="urn:microsoft.com/office/officeart/2018/2/layout/IconCircleList"/>
    <dgm:cxn modelId="{CE408CAA-0D4F-4A6F-A295-65BDF500F6C7}" type="presParOf" srcId="{86B4D131-4743-46F6-A4B2-93ED359B079C}" destId="{90C9311D-4A83-4087-8F1A-DFD2FE06CEAF}" srcOrd="3" destOrd="0" presId="urn:microsoft.com/office/officeart/2018/2/layout/IconCircleList"/>
    <dgm:cxn modelId="{AE01F5DA-31A1-49B9-AE92-AE246E72B8FE}" type="presParOf" srcId="{87275E74-4C2B-4611-9D5E-C2779FFB29A9}" destId="{B3B95744-3318-46F9-8C7B-CAC4416ADCE6}" srcOrd="1" destOrd="0" presId="urn:microsoft.com/office/officeart/2018/2/layout/IconCircleList"/>
    <dgm:cxn modelId="{8766FF26-F548-49E6-82AF-BEEB6F4F2748}" type="presParOf" srcId="{87275E74-4C2B-4611-9D5E-C2779FFB29A9}" destId="{7BDD80DA-A3A4-404A-8F40-3D6B9C32BCE1}" srcOrd="2" destOrd="0" presId="urn:microsoft.com/office/officeart/2018/2/layout/IconCircleList"/>
    <dgm:cxn modelId="{6D2AE947-9CB5-4C74-B88B-258D26C20D8A}" type="presParOf" srcId="{7BDD80DA-A3A4-404A-8F40-3D6B9C32BCE1}" destId="{3C42DDA1-D62F-41C7-9C1A-1F85EA7C1AF5}" srcOrd="0" destOrd="0" presId="urn:microsoft.com/office/officeart/2018/2/layout/IconCircleList"/>
    <dgm:cxn modelId="{0BEDF581-AB48-4BF9-9CA6-5700AD912D5C}" type="presParOf" srcId="{7BDD80DA-A3A4-404A-8F40-3D6B9C32BCE1}" destId="{8455F5A4-7AC7-403D-9315-4863745774B5}" srcOrd="1" destOrd="0" presId="urn:microsoft.com/office/officeart/2018/2/layout/IconCircleList"/>
    <dgm:cxn modelId="{83E41258-F128-44A8-A2EB-CD0B0CD21E11}" type="presParOf" srcId="{7BDD80DA-A3A4-404A-8F40-3D6B9C32BCE1}" destId="{FDF73EA6-2925-4E83-962D-1AFEE6E0D06F}" srcOrd="2" destOrd="0" presId="urn:microsoft.com/office/officeart/2018/2/layout/IconCircleList"/>
    <dgm:cxn modelId="{EF6D13CF-AAEE-47FE-B757-0892F4CF906A}" type="presParOf" srcId="{7BDD80DA-A3A4-404A-8F40-3D6B9C32BCE1}" destId="{22F660EE-8ABE-46C2-8085-B62D296E1124}" srcOrd="3" destOrd="0" presId="urn:microsoft.com/office/officeart/2018/2/layout/IconCircleList"/>
    <dgm:cxn modelId="{900F42D7-0FB8-4749-ABF8-D2098E39AAD5}" type="presParOf" srcId="{87275E74-4C2B-4611-9D5E-C2779FFB29A9}" destId="{859DAE85-2D14-4E0B-89A6-5A3B1ADE0986}" srcOrd="3" destOrd="0" presId="urn:microsoft.com/office/officeart/2018/2/layout/IconCircleList"/>
    <dgm:cxn modelId="{34533BD8-BAAA-4118-A022-274BF1FC0160}" type="presParOf" srcId="{87275E74-4C2B-4611-9D5E-C2779FFB29A9}" destId="{B642624B-F824-4E60-A926-59095C8D4CDD}" srcOrd="4" destOrd="0" presId="urn:microsoft.com/office/officeart/2018/2/layout/IconCircleList"/>
    <dgm:cxn modelId="{125C4180-643F-411E-9D76-00AF4D8FDE9A}" type="presParOf" srcId="{B642624B-F824-4E60-A926-59095C8D4CDD}" destId="{7A6F39C5-E4F8-4FE6-B7C5-5E4E61DEEC24}" srcOrd="0" destOrd="0" presId="urn:microsoft.com/office/officeart/2018/2/layout/IconCircleList"/>
    <dgm:cxn modelId="{C310318E-1915-4014-A143-F33E1A8DA95E}" type="presParOf" srcId="{B642624B-F824-4E60-A926-59095C8D4CDD}" destId="{5FCB2CF1-C726-4341-9E48-0228E9C5A2E8}" srcOrd="1" destOrd="0" presId="urn:microsoft.com/office/officeart/2018/2/layout/IconCircleList"/>
    <dgm:cxn modelId="{76A94CAD-6381-4B75-A511-613AF82CE332}" type="presParOf" srcId="{B642624B-F824-4E60-A926-59095C8D4CDD}" destId="{88BAE2C2-4723-4FF6-957A-7ACA8101F0E4}" srcOrd="2" destOrd="0" presId="urn:microsoft.com/office/officeart/2018/2/layout/IconCircleList"/>
    <dgm:cxn modelId="{AB0F03F6-5C0F-4EBF-B612-474923C3AFE7}" type="presParOf" srcId="{B642624B-F824-4E60-A926-59095C8D4CDD}" destId="{75B41FC6-A213-44D9-B259-650E9412F47C}" srcOrd="3" destOrd="0" presId="urn:microsoft.com/office/officeart/2018/2/layout/IconCircleList"/>
    <dgm:cxn modelId="{FB3AE8A9-B093-45C7-8A59-BA050C5DB22E}" type="presParOf" srcId="{87275E74-4C2B-4611-9D5E-C2779FFB29A9}" destId="{BFAF5DA8-5B86-4098-B09E-CC3B3B073BC1}" srcOrd="5" destOrd="0" presId="urn:microsoft.com/office/officeart/2018/2/layout/IconCircleList"/>
    <dgm:cxn modelId="{8917CB7B-2433-4410-B184-B2AA4FF356AA}" type="presParOf" srcId="{87275E74-4C2B-4611-9D5E-C2779FFB29A9}" destId="{6555F9DE-EBB9-4B77-BBF6-8C13ECCAC0C3}" srcOrd="6" destOrd="0" presId="urn:microsoft.com/office/officeart/2018/2/layout/IconCircleList"/>
    <dgm:cxn modelId="{8331B0E4-BE8C-4FDC-80DD-A9AB584C5191}" type="presParOf" srcId="{6555F9DE-EBB9-4B77-BBF6-8C13ECCAC0C3}" destId="{DF9D58AC-2713-42AE-8B17-453D4B897E05}" srcOrd="0" destOrd="0" presId="urn:microsoft.com/office/officeart/2018/2/layout/IconCircleList"/>
    <dgm:cxn modelId="{1BDB2C8E-329C-4153-8EDC-112830339079}" type="presParOf" srcId="{6555F9DE-EBB9-4B77-BBF6-8C13ECCAC0C3}" destId="{678A78D5-6EF8-4DDA-98C0-C5DC5C57EE7F}" srcOrd="1" destOrd="0" presId="urn:microsoft.com/office/officeart/2018/2/layout/IconCircleList"/>
    <dgm:cxn modelId="{339BE273-621C-479A-990F-7680877887E8}" type="presParOf" srcId="{6555F9DE-EBB9-4B77-BBF6-8C13ECCAC0C3}" destId="{F47932B4-C4AB-4189-AE71-2E96798F6D13}" srcOrd="2" destOrd="0" presId="urn:microsoft.com/office/officeart/2018/2/layout/IconCircleList"/>
    <dgm:cxn modelId="{9AF3D657-54B2-4EAB-937E-16E1E7BE3D7D}" type="presParOf" srcId="{6555F9DE-EBB9-4B77-BBF6-8C13ECCAC0C3}" destId="{6F340C1D-00F5-4793-966C-FAD0E0012EEB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88A845E-0D2A-41A6-BCE3-A55423593BBE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3EF142C9-5C59-468C-9DF1-156A9A5117C9}">
      <dgm:prSet custT="1"/>
      <dgm:spPr/>
      <dgm:t>
        <a:bodyPr/>
        <a:lstStyle/>
        <a:p>
          <a:pPr algn="ctr">
            <a:defRPr b="1"/>
          </a:pPr>
          <a:r>
            <a:rPr lang="en-GB" sz="3200" noProof="0" dirty="0"/>
            <a:t>Balance vs </a:t>
          </a:r>
        </a:p>
        <a:p>
          <a:pPr algn="ctr">
            <a:defRPr b="1"/>
          </a:pPr>
          <a:r>
            <a:rPr lang="en-GB" sz="3200" noProof="0" dirty="0"/>
            <a:t>Dynamism</a:t>
          </a:r>
        </a:p>
      </dgm:t>
    </dgm:pt>
    <dgm:pt modelId="{F03F226B-560F-4DD7-9DE3-AEDFD440860B}" type="parTrans" cxnId="{00103DDF-4A51-4825-B8F0-E058A292AF7F}">
      <dgm:prSet/>
      <dgm:spPr/>
      <dgm:t>
        <a:bodyPr/>
        <a:lstStyle/>
        <a:p>
          <a:pPr algn="ctr"/>
          <a:endParaRPr lang="en-US"/>
        </a:p>
      </dgm:t>
    </dgm:pt>
    <dgm:pt modelId="{0E06BB57-7766-455F-9C7A-0DD0B13D3382}" type="sibTrans" cxnId="{00103DDF-4A51-4825-B8F0-E058A292AF7F}">
      <dgm:prSet/>
      <dgm:spPr/>
      <dgm:t>
        <a:bodyPr/>
        <a:lstStyle/>
        <a:p>
          <a:pPr algn="ctr"/>
          <a:endParaRPr lang="en-US"/>
        </a:p>
      </dgm:t>
    </dgm:pt>
    <dgm:pt modelId="{B0EA53AD-A01A-46F9-BAE4-5464CB279418}">
      <dgm:prSet/>
      <dgm:spPr/>
      <dgm:t>
        <a:bodyPr/>
        <a:lstStyle/>
        <a:p>
          <a:pPr algn="ctr"/>
          <a:endParaRPr lang="en-GB" noProof="0" dirty="0"/>
        </a:p>
      </dgm:t>
    </dgm:pt>
    <dgm:pt modelId="{D2C84ACB-C75D-4782-A3E4-939122721FC2}" type="parTrans" cxnId="{0177B94D-71C2-41BE-973C-E28C4A8D3E80}">
      <dgm:prSet/>
      <dgm:spPr/>
      <dgm:t>
        <a:bodyPr/>
        <a:lstStyle/>
        <a:p>
          <a:pPr algn="ctr"/>
          <a:endParaRPr lang="en-US"/>
        </a:p>
      </dgm:t>
    </dgm:pt>
    <dgm:pt modelId="{91245AD9-51D0-47DC-9D2B-74F44E71A91D}" type="sibTrans" cxnId="{0177B94D-71C2-41BE-973C-E28C4A8D3E80}">
      <dgm:prSet/>
      <dgm:spPr/>
      <dgm:t>
        <a:bodyPr/>
        <a:lstStyle/>
        <a:p>
          <a:pPr algn="ctr"/>
          <a:endParaRPr lang="en-US"/>
        </a:p>
      </dgm:t>
    </dgm:pt>
    <dgm:pt modelId="{4F1CEAE1-8FF5-48A9-87CB-003D75E731F3}">
      <dgm:prSet/>
      <dgm:spPr/>
      <dgm:t>
        <a:bodyPr/>
        <a:lstStyle/>
        <a:p>
          <a:pPr algn="ctr">
            <a:defRPr b="1"/>
          </a:pPr>
          <a:r>
            <a:rPr lang="en-GB" noProof="0" dirty="0"/>
            <a:t>Visual hierarchy</a:t>
          </a:r>
        </a:p>
      </dgm:t>
    </dgm:pt>
    <dgm:pt modelId="{014D576B-7181-4FE3-8A4F-A7D9C0285557}" type="parTrans" cxnId="{01E9A6E0-DC8E-4133-8D90-0DCFDA4ADE08}">
      <dgm:prSet/>
      <dgm:spPr/>
      <dgm:t>
        <a:bodyPr/>
        <a:lstStyle/>
        <a:p>
          <a:pPr algn="ctr"/>
          <a:endParaRPr lang="en-US"/>
        </a:p>
      </dgm:t>
    </dgm:pt>
    <dgm:pt modelId="{6AD1886F-0567-4E57-BA85-2E4568EC292B}" type="sibTrans" cxnId="{01E9A6E0-DC8E-4133-8D90-0DCFDA4ADE08}">
      <dgm:prSet/>
      <dgm:spPr/>
      <dgm:t>
        <a:bodyPr/>
        <a:lstStyle/>
        <a:p>
          <a:pPr algn="ctr"/>
          <a:endParaRPr lang="en-US"/>
        </a:p>
      </dgm:t>
    </dgm:pt>
    <dgm:pt modelId="{58BC9368-328A-463D-BB35-6A542E09E52F}">
      <dgm:prSet/>
      <dgm:spPr/>
      <dgm:t>
        <a:bodyPr/>
        <a:lstStyle/>
        <a:p>
          <a:pPr algn="ctr"/>
          <a:endParaRPr lang="en-GB" noProof="0" dirty="0"/>
        </a:p>
      </dgm:t>
    </dgm:pt>
    <dgm:pt modelId="{2D8814FE-488E-4CDC-910A-3FDF48701C42}" type="parTrans" cxnId="{3724B157-DB9E-45C9-ADA1-1CEDC13A2929}">
      <dgm:prSet/>
      <dgm:spPr/>
      <dgm:t>
        <a:bodyPr/>
        <a:lstStyle/>
        <a:p>
          <a:pPr algn="ctr"/>
          <a:endParaRPr lang="en-US"/>
        </a:p>
      </dgm:t>
    </dgm:pt>
    <dgm:pt modelId="{927CDD23-9DE6-4E1E-8323-675CB9C24C54}" type="sibTrans" cxnId="{3724B157-DB9E-45C9-ADA1-1CEDC13A2929}">
      <dgm:prSet/>
      <dgm:spPr/>
      <dgm:t>
        <a:bodyPr/>
        <a:lstStyle/>
        <a:p>
          <a:pPr algn="ctr"/>
          <a:endParaRPr lang="en-US"/>
        </a:p>
      </dgm:t>
    </dgm:pt>
    <dgm:pt modelId="{87E72302-91B5-4D38-82FC-3148A8F7D9B7}">
      <dgm:prSet/>
      <dgm:spPr/>
      <dgm:t>
        <a:bodyPr/>
        <a:lstStyle/>
        <a:p>
          <a:pPr algn="ctr">
            <a:defRPr b="1"/>
          </a:pPr>
          <a:r>
            <a:rPr lang="en-GB" noProof="0" dirty="0"/>
            <a:t>Coherent design</a:t>
          </a:r>
        </a:p>
      </dgm:t>
    </dgm:pt>
    <dgm:pt modelId="{4E60AF64-6B73-4F3D-8E6C-170B8847EBF4}" type="parTrans" cxnId="{B77E7B14-EE7C-45BE-9CFE-5C1DFDE3DCE8}">
      <dgm:prSet/>
      <dgm:spPr/>
      <dgm:t>
        <a:bodyPr/>
        <a:lstStyle/>
        <a:p>
          <a:pPr algn="ctr"/>
          <a:endParaRPr lang="en-US"/>
        </a:p>
      </dgm:t>
    </dgm:pt>
    <dgm:pt modelId="{CD3B81C4-F9FF-49F2-B34A-21B1E27EE421}" type="sibTrans" cxnId="{B77E7B14-EE7C-45BE-9CFE-5C1DFDE3DCE8}">
      <dgm:prSet/>
      <dgm:spPr/>
      <dgm:t>
        <a:bodyPr/>
        <a:lstStyle/>
        <a:p>
          <a:pPr algn="ctr"/>
          <a:endParaRPr lang="en-US"/>
        </a:p>
      </dgm:t>
    </dgm:pt>
    <dgm:pt modelId="{DACFA709-7DA6-4785-95BA-199A5807D981}">
      <dgm:prSet/>
      <dgm:spPr/>
      <dgm:t>
        <a:bodyPr/>
        <a:lstStyle/>
        <a:p>
          <a:pPr algn="ctr">
            <a:defRPr b="1"/>
          </a:pPr>
          <a:r>
            <a:rPr lang="en-GB" noProof="0" dirty="0"/>
            <a:t>Animations</a:t>
          </a:r>
        </a:p>
      </dgm:t>
    </dgm:pt>
    <dgm:pt modelId="{EDB38971-A7B3-49F6-BBF7-7CB45255540C}" type="parTrans" cxnId="{C3267B54-2B42-4833-9C11-631EBA029D4E}">
      <dgm:prSet/>
      <dgm:spPr/>
      <dgm:t>
        <a:bodyPr/>
        <a:lstStyle/>
        <a:p>
          <a:pPr algn="ctr"/>
          <a:endParaRPr lang="en-US"/>
        </a:p>
      </dgm:t>
    </dgm:pt>
    <dgm:pt modelId="{6676CE76-AB06-499D-9D14-F4C7F75170DD}" type="sibTrans" cxnId="{C3267B54-2B42-4833-9C11-631EBA029D4E}">
      <dgm:prSet/>
      <dgm:spPr/>
      <dgm:t>
        <a:bodyPr/>
        <a:lstStyle/>
        <a:p>
          <a:pPr algn="ctr"/>
          <a:endParaRPr lang="en-US"/>
        </a:p>
      </dgm:t>
    </dgm:pt>
    <dgm:pt modelId="{6B65FD61-1BC4-4B51-9792-F15F348EE55E}" type="pres">
      <dgm:prSet presAssocID="{088A845E-0D2A-41A6-BCE3-A55423593BBE}" presName="root" presStyleCnt="0">
        <dgm:presLayoutVars>
          <dgm:dir/>
          <dgm:resizeHandles val="exact"/>
        </dgm:presLayoutVars>
      </dgm:prSet>
      <dgm:spPr/>
    </dgm:pt>
    <dgm:pt modelId="{BEC82798-E59B-4495-B87A-3557813FDF0D}" type="pres">
      <dgm:prSet presAssocID="{3EF142C9-5C59-468C-9DF1-156A9A5117C9}" presName="compNode" presStyleCnt="0"/>
      <dgm:spPr/>
    </dgm:pt>
    <dgm:pt modelId="{6AD54C0C-EED6-4BA9-BB53-2F68B15C34D4}" type="pres">
      <dgm:prSet presAssocID="{3EF142C9-5C59-468C-9DF1-156A9A5117C9}" presName="iconRect" presStyleLbl="node1" presStyleIdx="0" presStyleCnt="4" custScaleX="160769" custScaleY="153555" custLinFactNeighborX="88290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B744DCAD-582F-4372-BF03-BDA0F4AFF5C2}" type="pres">
      <dgm:prSet presAssocID="{3EF142C9-5C59-468C-9DF1-156A9A5117C9}" presName="iconSpace" presStyleCnt="0"/>
      <dgm:spPr/>
    </dgm:pt>
    <dgm:pt modelId="{A599B6C0-A74A-4EE3-AECB-045D5A57E4F8}" type="pres">
      <dgm:prSet presAssocID="{3EF142C9-5C59-468C-9DF1-156A9A5117C9}" presName="parTx" presStyleLbl="revTx" presStyleIdx="0" presStyleCnt="8" custScaleX="130940">
        <dgm:presLayoutVars>
          <dgm:chMax val="0"/>
          <dgm:chPref val="0"/>
        </dgm:presLayoutVars>
      </dgm:prSet>
      <dgm:spPr/>
    </dgm:pt>
    <dgm:pt modelId="{E1AF89DD-8459-4A8F-8649-434F8CC45A35}" type="pres">
      <dgm:prSet presAssocID="{3EF142C9-5C59-468C-9DF1-156A9A5117C9}" presName="txSpace" presStyleCnt="0"/>
      <dgm:spPr/>
    </dgm:pt>
    <dgm:pt modelId="{F856A9D0-9E70-447E-B8B9-E0E7AC22D128}" type="pres">
      <dgm:prSet presAssocID="{3EF142C9-5C59-468C-9DF1-156A9A5117C9}" presName="desTx" presStyleLbl="revTx" presStyleIdx="1" presStyleCnt="8">
        <dgm:presLayoutVars/>
      </dgm:prSet>
      <dgm:spPr/>
    </dgm:pt>
    <dgm:pt modelId="{2703AB84-BB80-49FB-9A83-1465B0800784}" type="pres">
      <dgm:prSet presAssocID="{0E06BB57-7766-455F-9C7A-0DD0B13D3382}" presName="sibTrans" presStyleCnt="0"/>
      <dgm:spPr/>
    </dgm:pt>
    <dgm:pt modelId="{7B533361-3CCC-4360-B505-4D100A3E9D36}" type="pres">
      <dgm:prSet presAssocID="{4F1CEAE1-8FF5-48A9-87CB-003D75E731F3}" presName="compNode" presStyleCnt="0"/>
      <dgm:spPr/>
    </dgm:pt>
    <dgm:pt modelId="{3E612F5F-F171-4479-ACE5-15B73807E7E1}" type="pres">
      <dgm:prSet presAssocID="{4F1CEAE1-8FF5-48A9-87CB-003D75E731F3}" presName="iconRect" presStyleLbl="node1" presStyleIdx="1" presStyleCnt="4" custScaleX="160769" custScaleY="153555" custLinFactNeighborX="88286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03E9FB93-B89F-434D-8449-7A59A1C20BAE}" type="pres">
      <dgm:prSet presAssocID="{4F1CEAE1-8FF5-48A9-87CB-003D75E731F3}" presName="iconSpace" presStyleCnt="0"/>
      <dgm:spPr/>
    </dgm:pt>
    <dgm:pt modelId="{9429040D-EF85-482C-8C2C-B38CF179AD74}" type="pres">
      <dgm:prSet presAssocID="{4F1CEAE1-8FF5-48A9-87CB-003D75E731F3}" presName="parTx" presStyleLbl="revTx" presStyleIdx="2" presStyleCnt="8">
        <dgm:presLayoutVars>
          <dgm:chMax val="0"/>
          <dgm:chPref val="0"/>
        </dgm:presLayoutVars>
      </dgm:prSet>
      <dgm:spPr/>
    </dgm:pt>
    <dgm:pt modelId="{76E33681-25C4-41D4-B972-B07325E63A8B}" type="pres">
      <dgm:prSet presAssocID="{4F1CEAE1-8FF5-48A9-87CB-003D75E731F3}" presName="txSpace" presStyleCnt="0"/>
      <dgm:spPr/>
    </dgm:pt>
    <dgm:pt modelId="{93D7CA2B-CCDA-414B-A193-4A60E507D15C}" type="pres">
      <dgm:prSet presAssocID="{4F1CEAE1-8FF5-48A9-87CB-003D75E731F3}" presName="desTx" presStyleLbl="revTx" presStyleIdx="3" presStyleCnt="8">
        <dgm:presLayoutVars/>
      </dgm:prSet>
      <dgm:spPr/>
    </dgm:pt>
    <dgm:pt modelId="{2BEB603B-B37A-49EE-90DC-AC08B5E3017F}" type="pres">
      <dgm:prSet presAssocID="{6AD1886F-0567-4E57-BA85-2E4568EC292B}" presName="sibTrans" presStyleCnt="0"/>
      <dgm:spPr/>
    </dgm:pt>
    <dgm:pt modelId="{727EC71A-56A0-4177-940A-5356EFE5E9CA}" type="pres">
      <dgm:prSet presAssocID="{87E72302-91B5-4D38-82FC-3148A8F7D9B7}" presName="compNode" presStyleCnt="0"/>
      <dgm:spPr/>
    </dgm:pt>
    <dgm:pt modelId="{ADFFD6D0-8A2D-4CB7-A0A8-38B0997C07E8}" type="pres">
      <dgm:prSet presAssocID="{87E72302-91B5-4D38-82FC-3148A8F7D9B7}" presName="iconRect" presStyleLbl="node1" presStyleIdx="2" presStyleCnt="4" custScaleX="160769" custScaleY="153555" custLinFactNeighborX="86554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01484087-A562-4965-8398-5391EF4080C8}" type="pres">
      <dgm:prSet presAssocID="{87E72302-91B5-4D38-82FC-3148A8F7D9B7}" presName="iconSpace" presStyleCnt="0"/>
      <dgm:spPr/>
    </dgm:pt>
    <dgm:pt modelId="{603C452E-7682-4739-A18A-8FC98B48BC05}" type="pres">
      <dgm:prSet presAssocID="{87E72302-91B5-4D38-82FC-3148A8F7D9B7}" presName="parTx" presStyleLbl="revTx" presStyleIdx="4" presStyleCnt="8">
        <dgm:presLayoutVars>
          <dgm:chMax val="0"/>
          <dgm:chPref val="0"/>
        </dgm:presLayoutVars>
      </dgm:prSet>
      <dgm:spPr/>
    </dgm:pt>
    <dgm:pt modelId="{556107A2-12DA-4250-A272-DA056D0091BD}" type="pres">
      <dgm:prSet presAssocID="{87E72302-91B5-4D38-82FC-3148A8F7D9B7}" presName="txSpace" presStyleCnt="0"/>
      <dgm:spPr/>
    </dgm:pt>
    <dgm:pt modelId="{C2FC2266-9227-4B3B-8D7B-AA5CCB65454E}" type="pres">
      <dgm:prSet presAssocID="{87E72302-91B5-4D38-82FC-3148A8F7D9B7}" presName="desTx" presStyleLbl="revTx" presStyleIdx="5" presStyleCnt="8" custScaleY="156951">
        <dgm:presLayoutVars/>
      </dgm:prSet>
      <dgm:spPr/>
    </dgm:pt>
    <dgm:pt modelId="{938DB189-18E5-43DC-A555-C63CF97F3FE2}" type="pres">
      <dgm:prSet presAssocID="{CD3B81C4-F9FF-49F2-B34A-21B1E27EE421}" presName="sibTrans" presStyleCnt="0"/>
      <dgm:spPr/>
    </dgm:pt>
    <dgm:pt modelId="{42661D38-F2A8-4A16-A133-D5C3E65D037C}" type="pres">
      <dgm:prSet presAssocID="{DACFA709-7DA6-4785-95BA-199A5807D981}" presName="compNode" presStyleCnt="0"/>
      <dgm:spPr/>
    </dgm:pt>
    <dgm:pt modelId="{1CCE9584-B5A2-41A3-94B1-C82ECCE21C0C}" type="pres">
      <dgm:prSet presAssocID="{DACFA709-7DA6-4785-95BA-199A5807D981}" presName="iconRect" presStyleLbl="node1" presStyleIdx="3" presStyleCnt="4" custScaleX="160769" custScaleY="153555" custLinFactNeighborX="86563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pping Hands"/>
        </a:ext>
      </dgm:extLst>
    </dgm:pt>
    <dgm:pt modelId="{FF3F779C-5371-42D0-AD34-D9E2C45ABEE2}" type="pres">
      <dgm:prSet presAssocID="{DACFA709-7DA6-4785-95BA-199A5807D981}" presName="iconSpace" presStyleCnt="0"/>
      <dgm:spPr/>
    </dgm:pt>
    <dgm:pt modelId="{5838D9B8-22C6-4787-8DB2-E9EB2CB41397}" type="pres">
      <dgm:prSet presAssocID="{DACFA709-7DA6-4785-95BA-199A5807D981}" presName="parTx" presStyleLbl="revTx" presStyleIdx="6" presStyleCnt="8">
        <dgm:presLayoutVars>
          <dgm:chMax val="0"/>
          <dgm:chPref val="0"/>
        </dgm:presLayoutVars>
      </dgm:prSet>
      <dgm:spPr/>
    </dgm:pt>
    <dgm:pt modelId="{2807DF67-AC83-4857-B6A9-ADB58D65E02B}" type="pres">
      <dgm:prSet presAssocID="{DACFA709-7DA6-4785-95BA-199A5807D981}" presName="txSpace" presStyleCnt="0"/>
      <dgm:spPr/>
    </dgm:pt>
    <dgm:pt modelId="{5E0B1AFB-344E-4128-B35D-7E794DDEDBCA}" type="pres">
      <dgm:prSet presAssocID="{DACFA709-7DA6-4785-95BA-199A5807D981}" presName="desTx" presStyleLbl="revTx" presStyleIdx="7" presStyleCnt="8">
        <dgm:presLayoutVars/>
      </dgm:prSet>
      <dgm:spPr/>
    </dgm:pt>
  </dgm:ptLst>
  <dgm:cxnLst>
    <dgm:cxn modelId="{F7B4EB03-296A-4D88-93B3-1D54D1B3376A}" type="presOf" srcId="{4F1CEAE1-8FF5-48A9-87CB-003D75E731F3}" destId="{9429040D-EF85-482C-8C2C-B38CF179AD74}" srcOrd="0" destOrd="0" presId="urn:microsoft.com/office/officeart/2018/2/layout/IconLabelDescriptionList"/>
    <dgm:cxn modelId="{B77E7B14-EE7C-45BE-9CFE-5C1DFDE3DCE8}" srcId="{088A845E-0D2A-41A6-BCE3-A55423593BBE}" destId="{87E72302-91B5-4D38-82FC-3148A8F7D9B7}" srcOrd="2" destOrd="0" parTransId="{4E60AF64-6B73-4F3D-8E6C-170B8847EBF4}" sibTransId="{CD3B81C4-F9FF-49F2-B34A-21B1E27EE421}"/>
    <dgm:cxn modelId="{4A976A5B-DCD6-4BF7-B785-4CE184B64C39}" type="presOf" srcId="{088A845E-0D2A-41A6-BCE3-A55423593BBE}" destId="{6B65FD61-1BC4-4B51-9792-F15F348EE55E}" srcOrd="0" destOrd="0" presId="urn:microsoft.com/office/officeart/2018/2/layout/IconLabelDescriptionList"/>
    <dgm:cxn modelId="{0177B94D-71C2-41BE-973C-E28C4A8D3E80}" srcId="{3EF142C9-5C59-468C-9DF1-156A9A5117C9}" destId="{B0EA53AD-A01A-46F9-BAE4-5464CB279418}" srcOrd="0" destOrd="0" parTransId="{D2C84ACB-C75D-4782-A3E4-939122721FC2}" sibTransId="{91245AD9-51D0-47DC-9D2B-74F44E71A91D}"/>
    <dgm:cxn modelId="{6CFC9C50-18A9-47F6-83E4-DAD00F51AB66}" type="presOf" srcId="{3EF142C9-5C59-468C-9DF1-156A9A5117C9}" destId="{A599B6C0-A74A-4EE3-AECB-045D5A57E4F8}" srcOrd="0" destOrd="0" presId="urn:microsoft.com/office/officeart/2018/2/layout/IconLabelDescriptionList"/>
    <dgm:cxn modelId="{C3267B54-2B42-4833-9C11-631EBA029D4E}" srcId="{088A845E-0D2A-41A6-BCE3-A55423593BBE}" destId="{DACFA709-7DA6-4785-95BA-199A5807D981}" srcOrd="3" destOrd="0" parTransId="{EDB38971-A7B3-49F6-BBF7-7CB45255540C}" sibTransId="{6676CE76-AB06-499D-9D14-F4C7F75170DD}"/>
    <dgm:cxn modelId="{3724B157-DB9E-45C9-ADA1-1CEDC13A2929}" srcId="{4F1CEAE1-8FF5-48A9-87CB-003D75E731F3}" destId="{58BC9368-328A-463D-BB35-6A542E09E52F}" srcOrd="0" destOrd="0" parTransId="{2D8814FE-488E-4CDC-910A-3FDF48701C42}" sibTransId="{927CDD23-9DE6-4E1E-8323-675CB9C24C54}"/>
    <dgm:cxn modelId="{7EFCB47D-5792-4B16-B925-09D5E19DA19D}" type="presOf" srcId="{B0EA53AD-A01A-46F9-BAE4-5464CB279418}" destId="{F856A9D0-9E70-447E-B8B9-E0E7AC22D128}" srcOrd="0" destOrd="0" presId="urn:microsoft.com/office/officeart/2018/2/layout/IconLabelDescriptionList"/>
    <dgm:cxn modelId="{E38368B5-A219-43DF-B87C-04EC4445CF63}" type="presOf" srcId="{58BC9368-328A-463D-BB35-6A542E09E52F}" destId="{93D7CA2B-CCDA-414B-A193-4A60E507D15C}" srcOrd="0" destOrd="0" presId="urn:microsoft.com/office/officeart/2018/2/layout/IconLabelDescriptionList"/>
    <dgm:cxn modelId="{4152F9BC-F8DA-4936-A989-4B95A4BDB7E7}" type="presOf" srcId="{DACFA709-7DA6-4785-95BA-199A5807D981}" destId="{5838D9B8-22C6-4787-8DB2-E9EB2CB41397}" srcOrd="0" destOrd="0" presId="urn:microsoft.com/office/officeart/2018/2/layout/IconLabelDescriptionList"/>
    <dgm:cxn modelId="{00103DDF-4A51-4825-B8F0-E058A292AF7F}" srcId="{088A845E-0D2A-41A6-BCE3-A55423593BBE}" destId="{3EF142C9-5C59-468C-9DF1-156A9A5117C9}" srcOrd="0" destOrd="0" parTransId="{F03F226B-560F-4DD7-9DE3-AEDFD440860B}" sibTransId="{0E06BB57-7766-455F-9C7A-0DD0B13D3382}"/>
    <dgm:cxn modelId="{01E9A6E0-DC8E-4133-8D90-0DCFDA4ADE08}" srcId="{088A845E-0D2A-41A6-BCE3-A55423593BBE}" destId="{4F1CEAE1-8FF5-48A9-87CB-003D75E731F3}" srcOrd="1" destOrd="0" parTransId="{014D576B-7181-4FE3-8A4F-A7D9C0285557}" sibTransId="{6AD1886F-0567-4E57-BA85-2E4568EC292B}"/>
    <dgm:cxn modelId="{A624DEE7-A54D-4375-878C-71B067429542}" type="presOf" srcId="{87E72302-91B5-4D38-82FC-3148A8F7D9B7}" destId="{603C452E-7682-4739-A18A-8FC98B48BC05}" srcOrd="0" destOrd="0" presId="urn:microsoft.com/office/officeart/2018/2/layout/IconLabelDescriptionList"/>
    <dgm:cxn modelId="{B22B177B-D199-4E3E-98E6-633681F456E7}" type="presParOf" srcId="{6B65FD61-1BC4-4B51-9792-F15F348EE55E}" destId="{BEC82798-E59B-4495-B87A-3557813FDF0D}" srcOrd="0" destOrd="0" presId="urn:microsoft.com/office/officeart/2018/2/layout/IconLabelDescriptionList"/>
    <dgm:cxn modelId="{B424F0FD-A8E9-4DF0-A499-0D10596110DB}" type="presParOf" srcId="{BEC82798-E59B-4495-B87A-3557813FDF0D}" destId="{6AD54C0C-EED6-4BA9-BB53-2F68B15C34D4}" srcOrd="0" destOrd="0" presId="urn:microsoft.com/office/officeart/2018/2/layout/IconLabelDescriptionList"/>
    <dgm:cxn modelId="{3DF3A79F-6B89-48AD-8093-DDFA9D8A6D64}" type="presParOf" srcId="{BEC82798-E59B-4495-B87A-3557813FDF0D}" destId="{B744DCAD-582F-4372-BF03-BDA0F4AFF5C2}" srcOrd="1" destOrd="0" presId="urn:microsoft.com/office/officeart/2018/2/layout/IconLabelDescriptionList"/>
    <dgm:cxn modelId="{64B1E684-BBBC-47C2-A177-46F5E429D49C}" type="presParOf" srcId="{BEC82798-E59B-4495-B87A-3557813FDF0D}" destId="{A599B6C0-A74A-4EE3-AECB-045D5A57E4F8}" srcOrd="2" destOrd="0" presId="urn:microsoft.com/office/officeart/2018/2/layout/IconLabelDescriptionList"/>
    <dgm:cxn modelId="{B8AC3341-A54C-41DC-B53B-3DFFD6E07B13}" type="presParOf" srcId="{BEC82798-E59B-4495-B87A-3557813FDF0D}" destId="{E1AF89DD-8459-4A8F-8649-434F8CC45A35}" srcOrd="3" destOrd="0" presId="urn:microsoft.com/office/officeart/2018/2/layout/IconLabelDescriptionList"/>
    <dgm:cxn modelId="{D3C01CBB-D0F9-4358-AF76-85B1FDC024DA}" type="presParOf" srcId="{BEC82798-E59B-4495-B87A-3557813FDF0D}" destId="{F856A9D0-9E70-447E-B8B9-E0E7AC22D128}" srcOrd="4" destOrd="0" presId="urn:microsoft.com/office/officeart/2018/2/layout/IconLabelDescriptionList"/>
    <dgm:cxn modelId="{36BA36E4-CA8F-477C-9482-3FFF187547CF}" type="presParOf" srcId="{6B65FD61-1BC4-4B51-9792-F15F348EE55E}" destId="{2703AB84-BB80-49FB-9A83-1465B0800784}" srcOrd="1" destOrd="0" presId="urn:microsoft.com/office/officeart/2018/2/layout/IconLabelDescriptionList"/>
    <dgm:cxn modelId="{2D6A54C0-5A3B-446C-87FC-4E8778BD8409}" type="presParOf" srcId="{6B65FD61-1BC4-4B51-9792-F15F348EE55E}" destId="{7B533361-3CCC-4360-B505-4D100A3E9D36}" srcOrd="2" destOrd="0" presId="urn:microsoft.com/office/officeart/2018/2/layout/IconLabelDescriptionList"/>
    <dgm:cxn modelId="{B928C98D-A8EF-4893-B1C1-29959F76F20B}" type="presParOf" srcId="{7B533361-3CCC-4360-B505-4D100A3E9D36}" destId="{3E612F5F-F171-4479-ACE5-15B73807E7E1}" srcOrd="0" destOrd="0" presId="urn:microsoft.com/office/officeart/2018/2/layout/IconLabelDescriptionList"/>
    <dgm:cxn modelId="{47F1B0B8-4B2F-44BD-B712-17A0EED644A7}" type="presParOf" srcId="{7B533361-3CCC-4360-B505-4D100A3E9D36}" destId="{03E9FB93-B89F-434D-8449-7A59A1C20BAE}" srcOrd="1" destOrd="0" presId="urn:microsoft.com/office/officeart/2018/2/layout/IconLabelDescriptionList"/>
    <dgm:cxn modelId="{B0CC0CF7-A8D4-42DF-8EEC-79EDFAC12174}" type="presParOf" srcId="{7B533361-3CCC-4360-B505-4D100A3E9D36}" destId="{9429040D-EF85-482C-8C2C-B38CF179AD74}" srcOrd="2" destOrd="0" presId="urn:microsoft.com/office/officeart/2018/2/layout/IconLabelDescriptionList"/>
    <dgm:cxn modelId="{EC394CB7-9C6A-410B-ADA0-621D54E4780B}" type="presParOf" srcId="{7B533361-3CCC-4360-B505-4D100A3E9D36}" destId="{76E33681-25C4-41D4-B972-B07325E63A8B}" srcOrd="3" destOrd="0" presId="urn:microsoft.com/office/officeart/2018/2/layout/IconLabelDescriptionList"/>
    <dgm:cxn modelId="{B060828E-BD1F-461E-BB50-676ECFF9A470}" type="presParOf" srcId="{7B533361-3CCC-4360-B505-4D100A3E9D36}" destId="{93D7CA2B-CCDA-414B-A193-4A60E507D15C}" srcOrd="4" destOrd="0" presId="urn:microsoft.com/office/officeart/2018/2/layout/IconLabelDescriptionList"/>
    <dgm:cxn modelId="{FAC26BF2-0B5E-4E37-B9D0-E41EEBF3D1DD}" type="presParOf" srcId="{6B65FD61-1BC4-4B51-9792-F15F348EE55E}" destId="{2BEB603B-B37A-49EE-90DC-AC08B5E3017F}" srcOrd="3" destOrd="0" presId="urn:microsoft.com/office/officeart/2018/2/layout/IconLabelDescriptionList"/>
    <dgm:cxn modelId="{3AB52961-2812-47D7-8FB6-B33DFE5720F7}" type="presParOf" srcId="{6B65FD61-1BC4-4B51-9792-F15F348EE55E}" destId="{727EC71A-56A0-4177-940A-5356EFE5E9CA}" srcOrd="4" destOrd="0" presId="urn:microsoft.com/office/officeart/2018/2/layout/IconLabelDescriptionList"/>
    <dgm:cxn modelId="{DADE7347-202A-40C6-A4A7-A6173E3B4236}" type="presParOf" srcId="{727EC71A-56A0-4177-940A-5356EFE5E9CA}" destId="{ADFFD6D0-8A2D-4CB7-A0A8-38B0997C07E8}" srcOrd="0" destOrd="0" presId="urn:microsoft.com/office/officeart/2018/2/layout/IconLabelDescriptionList"/>
    <dgm:cxn modelId="{318E9AAD-8A81-4482-928C-9724C37A83A6}" type="presParOf" srcId="{727EC71A-56A0-4177-940A-5356EFE5E9CA}" destId="{01484087-A562-4965-8398-5391EF4080C8}" srcOrd="1" destOrd="0" presId="urn:microsoft.com/office/officeart/2018/2/layout/IconLabelDescriptionList"/>
    <dgm:cxn modelId="{9FD97C80-6BF9-4600-87A7-461CD1A89BD3}" type="presParOf" srcId="{727EC71A-56A0-4177-940A-5356EFE5E9CA}" destId="{603C452E-7682-4739-A18A-8FC98B48BC05}" srcOrd="2" destOrd="0" presId="urn:microsoft.com/office/officeart/2018/2/layout/IconLabelDescriptionList"/>
    <dgm:cxn modelId="{C9C09964-2C7C-4E7E-87F0-42253BF83704}" type="presParOf" srcId="{727EC71A-56A0-4177-940A-5356EFE5E9CA}" destId="{556107A2-12DA-4250-A272-DA056D0091BD}" srcOrd="3" destOrd="0" presId="urn:microsoft.com/office/officeart/2018/2/layout/IconLabelDescriptionList"/>
    <dgm:cxn modelId="{A0E732A4-5DE9-4C7A-9A4F-F96542B29A56}" type="presParOf" srcId="{727EC71A-56A0-4177-940A-5356EFE5E9CA}" destId="{C2FC2266-9227-4B3B-8D7B-AA5CCB65454E}" srcOrd="4" destOrd="0" presId="urn:microsoft.com/office/officeart/2018/2/layout/IconLabelDescriptionList"/>
    <dgm:cxn modelId="{96EB4F3A-A5A6-4282-BB14-EEF6444F44F0}" type="presParOf" srcId="{6B65FD61-1BC4-4B51-9792-F15F348EE55E}" destId="{938DB189-18E5-43DC-A555-C63CF97F3FE2}" srcOrd="5" destOrd="0" presId="urn:microsoft.com/office/officeart/2018/2/layout/IconLabelDescriptionList"/>
    <dgm:cxn modelId="{77EB54BE-2DD9-4EB7-8AFB-7C6A049F85E2}" type="presParOf" srcId="{6B65FD61-1BC4-4B51-9792-F15F348EE55E}" destId="{42661D38-F2A8-4A16-A133-D5C3E65D037C}" srcOrd="6" destOrd="0" presId="urn:microsoft.com/office/officeart/2018/2/layout/IconLabelDescriptionList"/>
    <dgm:cxn modelId="{E05D4C62-A396-4610-8AEC-F348A2C228CF}" type="presParOf" srcId="{42661D38-F2A8-4A16-A133-D5C3E65D037C}" destId="{1CCE9584-B5A2-41A3-94B1-C82ECCE21C0C}" srcOrd="0" destOrd="0" presId="urn:microsoft.com/office/officeart/2018/2/layout/IconLabelDescriptionList"/>
    <dgm:cxn modelId="{4E7C3E70-ED9F-4F3E-A016-DD20A626E8A6}" type="presParOf" srcId="{42661D38-F2A8-4A16-A133-D5C3E65D037C}" destId="{FF3F779C-5371-42D0-AD34-D9E2C45ABEE2}" srcOrd="1" destOrd="0" presId="urn:microsoft.com/office/officeart/2018/2/layout/IconLabelDescriptionList"/>
    <dgm:cxn modelId="{9A7E64A6-65F7-4E3C-85E2-94C8575FF70A}" type="presParOf" srcId="{42661D38-F2A8-4A16-A133-D5C3E65D037C}" destId="{5838D9B8-22C6-4787-8DB2-E9EB2CB41397}" srcOrd="2" destOrd="0" presId="urn:microsoft.com/office/officeart/2018/2/layout/IconLabelDescriptionList"/>
    <dgm:cxn modelId="{54B8F0AF-D779-4637-B269-E280D7C08DB2}" type="presParOf" srcId="{42661D38-F2A8-4A16-A133-D5C3E65D037C}" destId="{2807DF67-AC83-4857-B6A9-ADB58D65E02B}" srcOrd="3" destOrd="0" presId="urn:microsoft.com/office/officeart/2018/2/layout/IconLabelDescriptionList"/>
    <dgm:cxn modelId="{9E07F6F9-F6A8-40EC-B961-EC4CB6EA3A08}" type="presParOf" srcId="{42661D38-F2A8-4A16-A133-D5C3E65D037C}" destId="{5E0B1AFB-344E-4128-B35D-7E794DDEDBCA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784D46-6D76-468A-9096-4E5E90C31DD0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7A211C3-78B9-4F40-AFE0-ABA65BADB528}">
      <dgm:prSet custT="1"/>
      <dgm:spPr/>
      <dgm:t>
        <a:bodyPr/>
        <a:lstStyle/>
        <a:p>
          <a:pPr>
            <a:defRPr b="1"/>
          </a:pPr>
          <a:r>
            <a:rPr lang="en-GB" sz="2000" noProof="0" dirty="0"/>
            <a:t>Combine text and image</a:t>
          </a:r>
        </a:p>
      </dgm:t>
    </dgm:pt>
    <dgm:pt modelId="{C21AEBB2-0B86-4D52-9CF0-BC37A5482BE4}" type="parTrans" cxnId="{8756902D-1E08-46CE-8DB5-89800D0AF2EA}">
      <dgm:prSet/>
      <dgm:spPr/>
      <dgm:t>
        <a:bodyPr/>
        <a:lstStyle/>
        <a:p>
          <a:endParaRPr lang="en-US"/>
        </a:p>
      </dgm:t>
    </dgm:pt>
    <dgm:pt modelId="{FBE1078D-FDA5-4AC7-90C1-175B27D307B7}" type="sibTrans" cxnId="{8756902D-1E08-46CE-8DB5-89800D0AF2EA}">
      <dgm:prSet/>
      <dgm:spPr/>
      <dgm:t>
        <a:bodyPr/>
        <a:lstStyle/>
        <a:p>
          <a:endParaRPr lang="en-US"/>
        </a:p>
      </dgm:t>
    </dgm:pt>
    <dgm:pt modelId="{4B38668D-9AB4-42D7-B554-DEA6513DB021}">
      <dgm:prSet custT="1"/>
      <dgm:spPr/>
      <dgm:t>
        <a:bodyPr/>
        <a:lstStyle/>
        <a:p>
          <a:pPr>
            <a:defRPr b="1"/>
          </a:pPr>
          <a:r>
            <a:rPr lang="en-GB" sz="2000" noProof="0" dirty="0"/>
            <a:t>Harmonious design, consistent feel, implied movement</a:t>
          </a:r>
        </a:p>
      </dgm:t>
    </dgm:pt>
    <dgm:pt modelId="{DC5ED193-CBA6-405A-ADA5-D43EF47AF436}" type="parTrans" cxnId="{5C47BA49-D761-4F21-B259-068BCB2EA18A}">
      <dgm:prSet/>
      <dgm:spPr/>
      <dgm:t>
        <a:bodyPr/>
        <a:lstStyle/>
        <a:p>
          <a:endParaRPr lang="en-US"/>
        </a:p>
      </dgm:t>
    </dgm:pt>
    <dgm:pt modelId="{3A646AF6-6E22-44D8-8307-36D4CB9889D8}" type="sibTrans" cxnId="{5C47BA49-D761-4F21-B259-068BCB2EA18A}">
      <dgm:prSet/>
      <dgm:spPr/>
      <dgm:t>
        <a:bodyPr/>
        <a:lstStyle/>
        <a:p>
          <a:endParaRPr lang="en-US"/>
        </a:p>
      </dgm:t>
    </dgm:pt>
    <dgm:pt modelId="{0AE30205-7C5A-4297-ACB1-F9D818BCE5EC}">
      <dgm:prSet custT="1"/>
      <dgm:spPr/>
      <dgm:t>
        <a:bodyPr/>
        <a:lstStyle/>
        <a:p>
          <a:pPr>
            <a:defRPr b="1"/>
          </a:pPr>
          <a:r>
            <a:rPr lang="en-GB" sz="2000" noProof="0" dirty="0"/>
            <a:t>Layered effect</a:t>
          </a:r>
        </a:p>
      </dgm:t>
    </dgm:pt>
    <dgm:pt modelId="{B51BF8F8-7571-4A1D-A96C-C7073F177388}" type="parTrans" cxnId="{F817BFCF-D5BC-46B9-9868-9E358CD06162}">
      <dgm:prSet/>
      <dgm:spPr/>
      <dgm:t>
        <a:bodyPr/>
        <a:lstStyle/>
        <a:p>
          <a:endParaRPr lang="en-US"/>
        </a:p>
      </dgm:t>
    </dgm:pt>
    <dgm:pt modelId="{178BC3E7-3D93-44EC-A2BF-C122179996B4}" type="sibTrans" cxnId="{F817BFCF-D5BC-46B9-9868-9E358CD06162}">
      <dgm:prSet/>
      <dgm:spPr/>
      <dgm:t>
        <a:bodyPr/>
        <a:lstStyle/>
        <a:p>
          <a:endParaRPr lang="en-US"/>
        </a:p>
      </dgm:t>
    </dgm:pt>
    <dgm:pt modelId="{F70945BF-7B4D-4346-9652-67FED3515A37}">
      <dgm:prSet custT="1"/>
      <dgm:spPr/>
      <dgm:t>
        <a:bodyPr/>
        <a:lstStyle/>
        <a:p>
          <a:pPr>
            <a:defRPr b="1"/>
          </a:pPr>
          <a:r>
            <a:rPr lang="en-GB" sz="2000" noProof="0" dirty="0"/>
            <a:t>Overlays and shapes</a:t>
          </a:r>
        </a:p>
      </dgm:t>
    </dgm:pt>
    <dgm:pt modelId="{660BACE8-01BA-4B1E-83FE-FA928EC9B599}" type="parTrans" cxnId="{FD6C35A2-56F7-4EC6-ADCB-F8E62FBE8BAB}">
      <dgm:prSet/>
      <dgm:spPr/>
      <dgm:t>
        <a:bodyPr/>
        <a:lstStyle/>
        <a:p>
          <a:endParaRPr lang="en-US"/>
        </a:p>
      </dgm:t>
    </dgm:pt>
    <dgm:pt modelId="{A2BAFE19-0376-474D-B130-137F1D4D467E}" type="sibTrans" cxnId="{FD6C35A2-56F7-4EC6-ADCB-F8E62FBE8BAB}">
      <dgm:prSet/>
      <dgm:spPr/>
      <dgm:t>
        <a:bodyPr/>
        <a:lstStyle/>
        <a:p>
          <a:endParaRPr lang="en-US"/>
        </a:p>
      </dgm:t>
    </dgm:pt>
    <dgm:pt modelId="{03A42820-C047-4625-9FB5-3E1E2B234EF3}" type="pres">
      <dgm:prSet presAssocID="{BE784D46-6D76-468A-9096-4E5E90C31DD0}" presName="root" presStyleCnt="0">
        <dgm:presLayoutVars>
          <dgm:dir/>
          <dgm:resizeHandles val="exact"/>
        </dgm:presLayoutVars>
      </dgm:prSet>
      <dgm:spPr/>
    </dgm:pt>
    <dgm:pt modelId="{592F5769-C3AB-4FA1-948E-AF865E85DD23}" type="pres">
      <dgm:prSet presAssocID="{57A211C3-78B9-4F40-AFE0-ABA65BADB528}" presName="compNode" presStyleCnt="0"/>
      <dgm:spPr/>
    </dgm:pt>
    <dgm:pt modelId="{71F72027-5923-4EB0-9C03-A6789349A024}" type="pres">
      <dgm:prSet presAssocID="{57A211C3-78B9-4F40-AFE0-ABA65BADB528}" presName="iconRect" presStyleLbl="node1" presStyleIdx="0" presStyleCnt="4" custScaleX="146877" custScaleY="136029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mages"/>
        </a:ext>
      </dgm:extLst>
    </dgm:pt>
    <dgm:pt modelId="{788FEBAB-2CEE-4DFB-8C2E-19414BA5F68D}" type="pres">
      <dgm:prSet presAssocID="{57A211C3-78B9-4F40-AFE0-ABA65BADB528}" presName="iconSpace" presStyleCnt="0"/>
      <dgm:spPr/>
    </dgm:pt>
    <dgm:pt modelId="{C3DCE867-A23A-425B-9DA3-02DA11ECC0ED}" type="pres">
      <dgm:prSet presAssocID="{57A211C3-78B9-4F40-AFE0-ABA65BADB528}" presName="parTx" presStyleLbl="revTx" presStyleIdx="0" presStyleCnt="8">
        <dgm:presLayoutVars>
          <dgm:chMax val="0"/>
          <dgm:chPref val="0"/>
        </dgm:presLayoutVars>
      </dgm:prSet>
      <dgm:spPr/>
    </dgm:pt>
    <dgm:pt modelId="{6A08AD19-7ACE-448D-9C13-A3E353FE6224}" type="pres">
      <dgm:prSet presAssocID="{57A211C3-78B9-4F40-AFE0-ABA65BADB528}" presName="txSpace" presStyleCnt="0"/>
      <dgm:spPr/>
    </dgm:pt>
    <dgm:pt modelId="{81664EC2-68E7-4EB4-8280-28F4A84593BE}" type="pres">
      <dgm:prSet presAssocID="{57A211C3-78B9-4F40-AFE0-ABA65BADB528}" presName="desTx" presStyleLbl="revTx" presStyleIdx="1" presStyleCnt="8">
        <dgm:presLayoutVars/>
      </dgm:prSet>
      <dgm:spPr/>
    </dgm:pt>
    <dgm:pt modelId="{87F9FBA7-3E07-4286-8E46-C4C20305690B}" type="pres">
      <dgm:prSet presAssocID="{FBE1078D-FDA5-4AC7-90C1-175B27D307B7}" presName="sibTrans" presStyleCnt="0"/>
      <dgm:spPr/>
    </dgm:pt>
    <dgm:pt modelId="{BC53E1D0-F904-47BD-BAE2-85E942A8343E}" type="pres">
      <dgm:prSet presAssocID="{4B38668D-9AB4-42D7-B554-DEA6513DB021}" presName="compNode" presStyleCnt="0"/>
      <dgm:spPr/>
    </dgm:pt>
    <dgm:pt modelId="{5955451F-20D8-4F4D-A4F8-9AE6D63513F7}" type="pres">
      <dgm:prSet presAssocID="{4B38668D-9AB4-42D7-B554-DEA6513DB021}" presName="iconRect" presStyleLbl="node1" presStyleIdx="1" presStyleCnt="4" custScaleX="146877" custScaleY="136029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usic Note"/>
        </a:ext>
      </dgm:extLst>
    </dgm:pt>
    <dgm:pt modelId="{71681A31-64A7-4F95-81B8-1B9C4B438430}" type="pres">
      <dgm:prSet presAssocID="{4B38668D-9AB4-42D7-B554-DEA6513DB021}" presName="iconSpace" presStyleCnt="0"/>
      <dgm:spPr/>
    </dgm:pt>
    <dgm:pt modelId="{5111935F-2ECB-4ABD-8D60-2BF35F9FBC62}" type="pres">
      <dgm:prSet presAssocID="{4B38668D-9AB4-42D7-B554-DEA6513DB021}" presName="parTx" presStyleLbl="revTx" presStyleIdx="2" presStyleCnt="8">
        <dgm:presLayoutVars>
          <dgm:chMax val="0"/>
          <dgm:chPref val="0"/>
        </dgm:presLayoutVars>
      </dgm:prSet>
      <dgm:spPr/>
    </dgm:pt>
    <dgm:pt modelId="{C51980A8-7F53-437B-9F9D-C46A4B508B98}" type="pres">
      <dgm:prSet presAssocID="{4B38668D-9AB4-42D7-B554-DEA6513DB021}" presName="txSpace" presStyleCnt="0"/>
      <dgm:spPr/>
    </dgm:pt>
    <dgm:pt modelId="{3D204F67-F52E-4B21-8F79-DC71C4629B58}" type="pres">
      <dgm:prSet presAssocID="{4B38668D-9AB4-42D7-B554-DEA6513DB021}" presName="desTx" presStyleLbl="revTx" presStyleIdx="3" presStyleCnt="8">
        <dgm:presLayoutVars/>
      </dgm:prSet>
      <dgm:spPr/>
    </dgm:pt>
    <dgm:pt modelId="{AC29129E-C646-4BAC-BC7C-C70EE3DAD473}" type="pres">
      <dgm:prSet presAssocID="{3A646AF6-6E22-44D8-8307-36D4CB9889D8}" presName="sibTrans" presStyleCnt="0"/>
      <dgm:spPr/>
    </dgm:pt>
    <dgm:pt modelId="{85E4F539-E405-4B5D-956D-A1FCA6032DD3}" type="pres">
      <dgm:prSet presAssocID="{0AE30205-7C5A-4297-ACB1-F9D818BCE5EC}" presName="compNode" presStyleCnt="0"/>
      <dgm:spPr/>
    </dgm:pt>
    <dgm:pt modelId="{BDA89E67-666F-4D09-8AAF-4F7ECD6FE549}" type="pres">
      <dgm:prSet presAssocID="{0AE30205-7C5A-4297-ACB1-F9D818BCE5EC}" presName="iconRect" presStyleLbl="node1" presStyleIdx="2" presStyleCnt="4" custScaleX="146877" custScaleY="136029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7682B28-D886-4084-AC37-966BDDFDB19E}" type="pres">
      <dgm:prSet presAssocID="{0AE30205-7C5A-4297-ACB1-F9D818BCE5EC}" presName="iconSpace" presStyleCnt="0"/>
      <dgm:spPr/>
    </dgm:pt>
    <dgm:pt modelId="{72AAD52D-D221-4C84-94E7-1044D81BA067}" type="pres">
      <dgm:prSet presAssocID="{0AE30205-7C5A-4297-ACB1-F9D818BCE5EC}" presName="parTx" presStyleLbl="revTx" presStyleIdx="4" presStyleCnt="8">
        <dgm:presLayoutVars>
          <dgm:chMax val="0"/>
          <dgm:chPref val="0"/>
        </dgm:presLayoutVars>
      </dgm:prSet>
      <dgm:spPr/>
    </dgm:pt>
    <dgm:pt modelId="{C8796E2F-E7B3-4595-93B6-39BE677400FB}" type="pres">
      <dgm:prSet presAssocID="{0AE30205-7C5A-4297-ACB1-F9D818BCE5EC}" presName="txSpace" presStyleCnt="0"/>
      <dgm:spPr/>
    </dgm:pt>
    <dgm:pt modelId="{B6F8E43A-B6AD-4E56-9AE5-892F63B4AB01}" type="pres">
      <dgm:prSet presAssocID="{0AE30205-7C5A-4297-ACB1-F9D818BCE5EC}" presName="desTx" presStyleLbl="revTx" presStyleIdx="5" presStyleCnt="8">
        <dgm:presLayoutVars/>
      </dgm:prSet>
      <dgm:spPr/>
    </dgm:pt>
    <dgm:pt modelId="{C677C842-0FBA-4A54-BCD4-2C47723490B7}" type="pres">
      <dgm:prSet presAssocID="{178BC3E7-3D93-44EC-A2BF-C122179996B4}" presName="sibTrans" presStyleCnt="0"/>
      <dgm:spPr/>
    </dgm:pt>
    <dgm:pt modelId="{E40C7CB0-E514-41B9-840F-6D0BC1231BD8}" type="pres">
      <dgm:prSet presAssocID="{F70945BF-7B4D-4346-9652-67FED3515A37}" presName="compNode" presStyleCnt="0"/>
      <dgm:spPr/>
    </dgm:pt>
    <dgm:pt modelId="{BDD6D539-27FA-4B9D-8F41-2BDBD9CC7F66}" type="pres">
      <dgm:prSet presAssocID="{F70945BF-7B4D-4346-9652-67FED3515A37}" presName="iconRect" presStyleLbl="node1" presStyleIdx="3" presStyleCnt="4" custScaleX="146877" custScaleY="136029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Voz"/>
        </a:ext>
      </dgm:extLst>
    </dgm:pt>
    <dgm:pt modelId="{631D583E-FE9E-4AFB-9664-17CC7EADBFD6}" type="pres">
      <dgm:prSet presAssocID="{F70945BF-7B4D-4346-9652-67FED3515A37}" presName="iconSpace" presStyleCnt="0"/>
      <dgm:spPr/>
    </dgm:pt>
    <dgm:pt modelId="{A0096CEA-094D-46B4-BD3F-DB9C7E9DFBAD}" type="pres">
      <dgm:prSet presAssocID="{F70945BF-7B4D-4346-9652-67FED3515A37}" presName="parTx" presStyleLbl="revTx" presStyleIdx="6" presStyleCnt="8">
        <dgm:presLayoutVars>
          <dgm:chMax val="0"/>
          <dgm:chPref val="0"/>
        </dgm:presLayoutVars>
      </dgm:prSet>
      <dgm:spPr/>
    </dgm:pt>
    <dgm:pt modelId="{925EE13A-3D50-4F65-B8B4-45E7F12B858C}" type="pres">
      <dgm:prSet presAssocID="{F70945BF-7B4D-4346-9652-67FED3515A37}" presName="txSpace" presStyleCnt="0"/>
      <dgm:spPr/>
    </dgm:pt>
    <dgm:pt modelId="{CB0F8542-5AA5-459A-806F-DD20AAF59532}" type="pres">
      <dgm:prSet presAssocID="{F70945BF-7B4D-4346-9652-67FED3515A37}" presName="desTx" presStyleLbl="revTx" presStyleIdx="7" presStyleCnt="8">
        <dgm:presLayoutVars/>
      </dgm:prSet>
      <dgm:spPr/>
    </dgm:pt>
  </dgm:ptLst>
  <dgm:cxnLst>
    <dgm:cxn modelId="{4D77252A-3CBB-4DD8-87B8-249C7AB630F7}" type="presOf" srcId="{57A211C3-78B9-4F40-AFE0-ABA65BADB528}" destId="{C3DCE867-A23A-425B-9DA3-02DA11ECC0ED}" srcOrd="0" destOrd="0" presId="urn:microsoft.com/office/officeart/2018/5/layout/CenteredIconLabelDescriptionList"/>
    <dgm:cxn modelId="{8756902D-1E08-46CE-8DB5-89800D0AF2EA}" srcId="{BE784D46-6D76-468A-9096-4E5E90C31DD0}" destId="{57A211C3-78B9-4F40-AFE0-ABA65BADB528}" srcOrd="0" destOrd="0" parTransId="{C21AEBB2-0B86-4D52-9CF0-BC37A5482BE4}" sibTransId="{FBE1078D-FDA5-4AC7-90C1-175B27D307B7}"/>
    <dgm:cxn modelId="{5C47BA49-D761-4F21-B259-068BCB2EA18A}" srcId="{BE784D46-6D76-468A-9096-4E5E90C31DD0}" destId="{4B38668D-9AB4-42D7-B554-DEA6513DB021}" srcOrd="1" destOrd="0" parTransId="{DC5ED193-CBA6-405A-ADA5-D43EF47AF436}" sibTransId="{3A646AF6-6E22-44D8-8307-36D4CB9889D8}"/>
    <dgm:cxn modelId="{FF8C696A-CA8B-49EC-8F81-2E007F4A5D84}" type="presOf" srcId="{BE784D46-6D76-468A-9096-4E5E90C31DD0}" destId="{03A42820-C047-4625-9FB5-3E1E2B234EF3}" srcOrd="0" destOrd="0" presId="urn:microsoft.com/office/officeart/2018/5/layout/CenteredIconLabelDescriptionList"/>
    <dgm:cxn modelId="{0A7E1783-A68E-4508-9BDF-D7C820D0ECBE}" type="presOf" srcId="{F70945BF-7B4D-4346-9652-67FED3515A37}" destId="{A0096CEA-094D-46B4-BD3F-DB9C7E9DFBAD}" srcOrd="0" destOrd="0" presId="urn:microsoft.com/office/officeart/2018/5/layout/CenteredIconLabelDescriptionList"/>
    <dgm:cxn modelId="{B1457898-5962-4C4D-B8BF-574E3545BDB8}" type="presOf" srcId="{4B38668D-9AB4-42D7-B554-DEA6513DB021}" destId="{5111935F-2ECB-4ABD-8D60-2BF35F9FBC62}" srcOrd="0" destOrd="0" presId="urn:microsoft.com/office/officeart/2018/5/layout/CenteredIconLabelDescriptionList"/>
    <dgm:cxn modelId="{FD6C35A2-56F7-4EC6-ADCB-F8E62FBE8BAB}" srcId="{BE784D46-6D76-468A-9096-4E5E90C31DD0}" destId="{F70945BF-7B4D-4346-9652-67FED3515A37}" srcOrd="3" destOrd="0" parTransId="{660BACE8-01BA-4B1E-83FE-FA928EC9B599}" sibTransId="{A2BAFE19-0376-474D-B130-137F1D4D467E}"/>
    <dgm:cxn modelId="{6C9310BA-4E8F-4F55-8E24-FDDA9C1A3FB1}" type="presOf" srcId="{0AE30205-7C5A-4297-ACB1-F9D818BCE5EC}" destId="{72AAD52D-D221-4C84-94E7-1044D81BA067}" srcOrd="0" destOrd="0" presId="urn:microsoft.com/office/officeart/2018/5/layout/CenteredIconLabelDescriptionList"/>
    <dgm:cxn modelId="{F817BFCF-D5BC-46B9-9868-9E358CD06162}" srcId="{BE784D46-6D76-468A-9096-4E5E90C31DD0}" destId="{0AE30205-7C5A-4297-ACB1-F9D818BCE5EC}" srcOrd="2" destOrd="0" parTransId="{B51BF8F8-7571-4A1D-A96C-C7073F177388}" sibTransId="{178BC3E7-3D93-44EC-A2BF-C122179996B4}"/>
    <dgm:cxn modelId="{882197F8-F636-451E-AB4A-609D5A4017EC}" type="presParOf" srcId="{03A42820-C047-4625-9FB5-3E1E2B234EF3}" destId="{592F5769-C3AB-4FA1-948E-AF865E85DD23}" srcOrd="0" destOrd="0" presId="urn:microsoft.com/office/officeart/2018/5/layout/CenteredIconLabelDescriptionList"/>
    <dgm:cxn modelId="{3202E413-508E-4EFD-BAB3-BA88BEB9E8C6}" type="presParOf" srcId="{592F5769-C3AB-4FA1-948E-AF865E85DD23}" destId="{71F72027-5923-4EB0-9C03-A6789349A024}" srcOrd="0" destOrd="0" presId="urn:microsoft.com/office/officeart/2018/5/layout/CenteredIconLabelDescriptionList"/>
    <dgm:cxn modelId="{DE1BCD7D-4D71-4B7C-A071-4FFD78337395}" type="presParOf" srcId="{592F5769-C3AB-4FA1-948E-AF865E85DD23}" destId="{788FEBAB-2CEE-4DFB-8C2E-19414BA5F68D}" srcOrd="1" destOrd="0" presId="urn:microsoft.com/office/officeart/2018/5/layout/CenteredIconLabelDescriptionList"/>
    <dgm:cxn modelId="{B0C2A39C-AB71-4D66-9D08-DC3649EE9C3F}" type="presParOf" srcId="{592F5769-C3AB-4FA1-948E-AF865E85DD23}" destId="{C3DCE867-A23A-425B-9DA3-02DA11ECC0ED}" srcOrd="2" destOrd="0" presId="urn:microsoft.com/office/officeart/2018/5/layout/CenteredIconLabelDescriptionList"/>
    <dgm:cxn modelId="{AA1490F2-6C02-432A-9471-8B2569D33F4F}" type="presParOf" srcId="{592F5769-C3AB-4FA1-948E-AF865E85DD23}" destId="{6A08AD19-7ACE-448D-9C13-A3E353FE6224}" srcOrd="3" destOrd="0" presId="urn:microsoft.com/office/officeart/2018/5/layout/CenteredIconLabelDescriptionList"/>
    <dgm:cxn modelId="{9A0EEAB6-D310-4C97-8B82-DB378C3604B4}" type="presParOf" srcId="{592F5769-C3AB-4FA1-948E-AF865E85DD23}" destId="{81664EC2-68E7-4EB4-8280-28F4A84593BE}" srcOrd="4" destOrd="0" presId="urn:microsoft.com/office/officeart/2018/5/layout/CenteredIconLabelDescriptionList"/>
    <dgm:cxn modelId="{B859C8F7-6E51-4A48-B928-CD5B1DAAC21A}" type="presParOf" srcId="{03A42820-C047-4625-9FB5-3E1E2B234EF3}" destId="{87F9FBA7-3E07-4286-8E46-C4C20305690B}" srcOrd="1" destOrd="0" presId="urn:microsoft.com/office/officeart/2018/5/layout/CenteredIconLabelDescriptionList"/>
    <dgm:cxn modelId="{5EEC631B-3276-44E5-AD32-CD49D56090EC}" type="presParOf" srcId="{03A42820-C047-4625-9FB5-3E1E2B234EF3}" destId="{BC53E1D0-F904-47BD-BAE2-85E942A8343E}" srcOrd="2" destOrd="0" presId="urn:microsoft.com/office/officeart/2018/5/layout/CenteredIconLabelDescriptionList"/>
    <dgm:cxn modelId="{03C65BB7-6F63-42D2-9F32-249DFF1270B4}" type="presParOf" srcId="{BC53E1D0-F904-47BD-BAE2-85E942A8343E}" destId="{5955451F-20D8-4F4D-A4F8-9AE6D63513F7}" srcOrd="0" destOrd="0" presId="urn:microsoft.com/office/officeart/2018/5/layout/CenteredIconLabelDescriptionList"/>
    <dgm:cxn modelId="{583CBB8D-C3CC-4487-9652-8718ED771C5E}" type="presParOf" srcId="{BC53E1D0-F904-47BD-BAE2-85E942A8343E}" destId="{71681A31-64A7-4F95-81B8-1B9C4B438430}" srcOrd="1" destOrd="0" presId="urn:microsoft.com/office/officeart/2018/5/layout/CenteredIconLabelDescriptionList"/>
    <dgm:cxn modelId="{504F7381-97F8-4C6B-8842-C055D052A6DC}" type="presParOf" srcId="{BC53E1D0-F904-47BD-BAE2-85E942A8343E}" destId="{5111935F-2ECB-4ABD-8D60-2BF35F9FBC62}" srcOrd="2" destOrd="0" presId="urn:microsoft.com/office/officeart/2018/5/layout/CenteredIconLabelDescriptionList"/>
    <dgm:cxn modelId="{90B84184-E825-4A25-B438-722DF0F3BD78}" type="presParOf" srcId="{BC53E1D0-F904-47BD-BAE2-85E942A8343E}" destId="{C51980A8-7F53-437B-9F9D-C46A4B508B98}" srcOrd="3" destOrd="0" presId="urn:microsoft.com/office/officeart/2018/5/layout/CenteredIconLabelDescriptionList"/>
    <dgm:cxn modelId="{3104AE00-3D95-43CD-B200-E6DD8841579E}" type="presParOf" srcId="{BC53E1D0-F904-47BD-BAE2-85E942A8343E}" destId="{3D204F67-F52E-4B21-8F79-DC71C4629B58}" srcOrd="4" destOrd="0" presId="urn:microsoft.com/office/officeart/2018/5/layout/CenteredIconLabelDescriptionList"/>
    <dgm:cxn modelId="{9F5864C1-0CB1-4FDA-B391-3B072B2CE798}" type="presParOf" srcId="{03A42820-C047-4625-9FB5-3E1E2B234EF3}" destId="{AC29129E-C646-4BAC-BC7C-C70EE3DAD473}" srcOrd="3" destOrd="0" presId="urn:microsoft.com/office/officeart/2018/5/layout/CenteredIconLabelDescriptionList"/>
    <dgm:cxn modelId="{34D9D819-9DBA-4872-B7DC-B6DAC7D52019}" type="presParOf" srcId="{03A42820-C047-4625-9FB5-3E1E2B234EF3}" destId="{85E4F539-E405-4B5D-956D-A1FCA6032DD3}" srcOrd="4" destOrd="0" presId="urn:microsoft.com/office/officeart/2018/5/layout/CenteredIconLabelDescriptionList"/>
    <dgm:cxn modelId="{1BF59C42-9CEF-47C7-B91E-FB100365C015}" type="presParOf" srcId="{85E4F539-E405-4B5D-956D-A1FCA6032DD3}" destId="{BDA89E67-666F-4D09-8AAF-4F7ECD6FE549}" srcOrd="0" destOrd="0" presId="urn:microsoft.com/office/officeart/2018/5/layout/CenteredIconLabelDescriptionList"/>
    <dgm:cxn modelId="{EE5ED1A2-0277-492C-B032-23F41EF18858}" type="presParOf" srcId="{85E4F539-E405-4B5D-956D-A1FCA6032DD3}" destId="{87682B28-D886-4084-AC37-966BDDFDB19E}" srcOrd="1" destOrd="0" presId="urn:microsoft.com/office/officeart/2018/5/layout/CenteredIconLabelDescriptionList"/>
    <dgm:cxn modelId="{61DD7305-35BA-4E9E-991B-386618DE85AE}" type="presParOf" srcId="{85E4F539-E405-4B5D-956D-A1FCA6032DD3}" destId="{72AAD52D-D221-4C84-94E7-1044D81BA067}" srcOrd="2" destOrd="0" presId="urn:microsoft.com/office/officeart/2018/5/layout/CenteredIconLabelDescriptionList"/>
    <dgm:cxn modelId="{194F2585-F6EF-4DA2-A281-A25A38A83FC6}" type="presParOf" srcId="{85E4F539-E405-4B5D-956D-A1FCA6032DD3}" destId="{C8796E2F-E7B3-4595-93B6-39BE677400FB}" srcOrd="3" destOrd="0" presId="urn:microsoft.com/office/officeart/2018/5/layout/CenteredIconLabelDescriptionList"/>
    <dgm:cxn modelId="{80042C7E-5B22-4C84-A733-AA7DFDB5AC8E}" type="presParOf" srcId="{85E4F539-E405-4B5D-956D-A1FCA6032DD3}" destId="{B6F8E43A-B6AD-4E56-9AE5-892F63B4AB01}" srcOrd="4" destOrd="0" presId="urn:microsoft.com/office/officeart/2018/5/layout/CenteredIconLabelDescriptionList"/>
    <dgm:cxn modelId="{52DEA71F-9AC4-4591-B205-5352CB8CD0BF}" type="presParOf" srcId="{03A42820-C047-4625-9FB5-3E1E2B234EF3}" destId="{C677C842-0FBA-4A54-BCD4-2C47723490B7}" srcOrd="5" destOrd="0" presId="urn:microsoft.com/office/officeart/2018/5/layout/CenteredIconLabelDescriptionList"/>
    <dgm:cxn modelId="{5F4CF508-1B83-4A76-B3C9-C5ACE75C420B}" type="presParOf" srcId="{03A42820-C047-4625-9FB5-3E1E2B234EF3}" destId="{E40C7CB0-E514-41B9-840F-6D0BC1231BD8}" srcOrd="6" destOrd="0" presId="urn:microsoft.com/office/officeart/2018/5/layout/CenteredIconLabelDescriptionList"/>
    <dgm:cxn modelId="{442C73FA-8FDE-46FD-B94F-237CBD159698}" type="presParOf" srcId="{E40C7CB0-E514-41B9-840F-6D0BC1231BD8}" destId="{BDD6D539-27FA-4B9D-8F41-2BDBD9CC7F66}" srcOrd="0" destOrd="0" presId="urn:microsoft.com/office/officeart/2018/5/layout/CenteredIconLabelDescriptionList"/>
    <dgm:cxn modelId="{056064C3-1CD8-45D0-B5C0-DBC0D7D188C1}" type="presParOf" srcId="{E40C7CB0-E514-41B9-840F-6D0BC1231BD8}" destId="{631D583E-FE9E-4AFB-9664-17CC7EADBFD6}" srcOrd="1" destOrd="0" presId="urn:microsoft.com/office/officeart/2018/5/layout/CenteredIconLabelDescriptionList"/>
    <dgm:cxn modelId="{B915C213-7842-4A9E-8BA6-0BE546B30B3F}" type="presParOf" srcId="{E40C7CB0-E514-41B9-840F-6D0BC1231BD8}" destId="{A0096CEA-094D-46B4-BD3F-DB9C7E9DFBAD}" srcOrd="2" destOrd="0" presId="urn:microsoft.com/office/officeart/2018/5/layout/CenteredIconLabelDescriptionList"/>
    <dgm:cxn modelId="{AB802293-305F-4BAB-BB08-B83F449E9412}" type="presParOf" srcId="{E40C7CB0-E514-41B9-840F-6D0BC1231BD8}" destId="{925EE13A-3D50-4F65-B8B4-45E7F12B858C}" srcOrd="3" destOrd="0" presId="urn:microsoft.com/office/officeart/2018/5/layout/CenteredIconLabelDescriptionList"/>
    <dgm:cxn modelId="{ADF77AC0-37A2-4F65-9671-34D1D3806E9A}" type="presParOf" srcId="{E40C7CB0-E514-41B9-840F-6D0BC1231BD8}" destId="{CB0F8542-5AA5-459A-806F-DD20AAF59532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CCB5CFA-864A-4EA2-97B1-24B822ED9808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79A9B5-1EBE-4CA0-84AE-56921EEFD253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1 Image per slide</a:t>
          </a:r>
        </a:p>
      </dgm:t>
    </dgm:pt>
    <dgm:pt modelId="{E9302D3E-CA8F-4126-831C-B9D38D5C09CC}" type="parTrans" cxnId="{7ABFEFAF-DF47-4451-8CC8-38041AD94D71}">
      <dgm:prSet/>
      <dgm:spPr/>
      <dgm:t>
        <a:bodyPr/>
        <a:lstStyle/>
        <a:p>
          <a:endParaRPr lang="en-US"/>
        </a:p>
      </dgm:t>
    </dgm:pt>
    <dgm:pt modelId="{B5BFF178-9A92-4CF6-A37B-58A3EC0D6C4C}" type="sibTrans" cxnId="{7ABFEFAF-DF47-4451-8CC8-38041AD94D71}">
      <dgm:prSet/>
      <dgm:spPr/>
      <dgm:t>
        <a:bodyPr/>
        <a:lstStyle/>
        <a:p>
          <a:endParaRPr lang="en-US"/>
        </a:p>
      </dgm:t>
    </dgm:pt>
    <dgm:pt modelId="{6AEC19B0-B8DD-4728-BD6F-7E54C845FF0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 dirty="0"/>
            <a:t>Well</a:t>
          </a:r>
          <a:r>
            <a:rPr lang="en-GB" noProof="0" dirty="0">
              <a:latin typeface="Gill Sans MT" panose="02040603050505030304"/>
            </a:rPr>
            <a:t> framed</a:t>
          </a:r>
          <a:r>
            <a:rPr lang="en-GB" noProof="0" dirty="0"/>
            <a:t> collage</a:t>
          </a:r>
        </a:p>
      </dgm:t>
    </dgm:pt>
    <dgm:pt modelId="{391F16B7-C2F0-44E4-9646-C73C8694F712}" type="parTrans" cxnId="{26712045-B698-45CF-9B53-F45AB8A32F2C}">
      <dgm:prSet/>
      <dgm:spPr/>
      <dgm:t>
        <a:bodyPr/>
        <a:lstStyle/>
        <a:p>
          <a:endParaRPr lang="en-US"/>
        </a:p>
      </dgm:t>
    </dgm:pt>
    <dgm:pt modelId="{F40B5E2D-33A2-4723-954A-C968CB6E76F8}" type="sibTrans" cxnId="{26712045-B698-45CF-9B53-F45AB8A32F2C}">
      <dgm:prSet/>
      <dgm:spPr/>
      <dgm:t>
        <a:bodyPr/>
        <a:lstStyle/>
        <a:p>
          <a:endParaRPr lang="en-US"/>
        </a:p>
      </dgm:t>
    </dgm:pt>
    <dgm:pt modelId="{499C5A77-B3FD-4B12-9C9E-16D456891967}" type="pres">
      <dgm:prSet presAssocID="{BCCB5CFA-864A-4EA2-97B1-24B822ED9808}" presName="root" presStyleCnt="0">
        <dgm:presLayoutVars>
          <dgm:dir/>
          <dgm:resizeHandles val="exact"/>
        </dgm:presLayoutVars>
      </dgm:prSet>
      <dgm:spPr/>
    </dgm:pt>
    <dgm:pt modelId="{C89C86AF-93BE-4BA0-B1F4-55271A1C18B3}" type="pres">
      <dgm:prSet presAssocID="{9879A9B5-1EBE-4CA0-84AE-56921EEFD253}" presName="compNode" presStyleCnt="0"/>
      <dgm:spPr/>
    </dgm:pt>
    <dgm:pt modelId="{CA2803ED-71F5-4E19-81F3-B58C6C18FF54}" type="pres">
      <dgm:prSet presAssocID="{9879A9B5-1EBE-4CA0-84AE-56921EEFD25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A733D53E-D291-41EE-8812-A9F9D07B6E80}" type="pres">
      <dgm:prSet presAssocID="{9879A9B5-1EBE-4CA0-84AE-56921EEFD253}" presName="spaceRect" presStyleCnt="0"/>
      <dgm:spPr/>
    </dgm:pt>
    <dgm:pt modelId="{FE62DF1D-7C14-4BB7-A878-8F8743A97094}" type="pres">
      <dgm:prSet presAssocID="{9879A9B5-1EBE-4CA0-84AE-56921EEFD253}" presName="textRect" presStyleLbl="revTx" presStyleIdx="0" presStyleCnt="2">
        <dgm:presLayoutVars>
          <dgm:chMax val="1"/>
          <dgm:chPref val="1"/>
        </dgm:presLayoutVars>
      </dgm:prSet>
      <dgm:spPr/>
    </dgm:pt>
    <dgm:pt modelId="{F8578A76-9EBE-4A7C-927E-E99F906473F3}" type="pres">
      <dgm:prSet presAssocID="{B5BFF178-9A92-4CF6-A37B-58A3EC0D6C4C}" presName="sibTrans" presStyleCnt="0"/>
      <dgm:spPr/>
    </dgm:pt>
    <dgm:pt modelId="{BC593D48-3D44-4B18-B3BF-C59B14E8D223}" type="pres">
      <dgm:prSet presAssocID="{6AEC19B0-B8DD-4728-BD6F-7E54C845FF02}" presName="compNode" presStyleCnt="0"/>
      <dgm:spPr/>
    </dgm:pt>
    <dgm:pt modelId="{418400C4-5531-4082-8936-7AE23982BD42}" type="pres">
      <dgm:prSet presAssocID="{6AEC19B0-B8DD-4728-BD6F-7E54C845FF02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DE5E2F8E-31A1-40AF-B57A-53C0AAAA60DC}" type="pres">
      <dgm:prSet presAssocID="{6AEC19B0-B8DD-4728-BD6F-7E54C845FF02}" presName="spaceRect" presStyleCnt="0"/>
      <dgm:spPr/>
    </dgm:pt>
    <dgm:pt modelId="{1000E4FD-4E9C-44F8-94A5-605B817F3F6E}" type="pres">
      <dgm:prSet presAssocID="{6AEC19B0-B8DD-4728-BD6F-7E54C845FF02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26712045-B698-45CF-9B53-F45AB8A32F2C}" srcId="{BCCB5CFA-864A-4EA2-97B1-24B822ED9808}" destId="{6AEC19B0-B8DD-4728-BD6F-7E54C845FF02}" srcOrd="1" destOrd="0" parTransId="{391F16B7-C2F0-44E4-9646-C73C8694F712}" sibTransId="{F40B5E2D-33A2-4723-954A-C968CB6E76F8}"/>
    <dgm:cxn modelId="{34E55D6E-779C-4148-9F1C-58D90B2C4403}" type="presOf" srcId="{9879A9B5-1EBE-4CA0-84AE-56921EEFD253}" destId="{FE62DF1D-7C14-4BB7-A878-8F8743A97094}" srcOrd="0" destOrd="0" presId="urn:microsoft.com/office/officeart/2018/2/layout/IconLabelList"/>
    <dgm:cxn modelId="{FD35F29F-2813-4199-ABC1-CF2B22FC4A83}" type="presOf" srcId="{6AEC19B0-B8DD-4728-BD6F-7E54C845FF02}" destId="{1000E4FD-4E9C-44F8-94A5-605B817F3F6E}" srcOrd="0" destOrd="0" presId="urn:microsoft.com/office/officeart/2018/2/layout/IconLabelList"/>
    <dgm:cxn modelId="{7ABFEFAF-DF47-4451-8CC8-38041AD94D71}" srcId="{BCCB5CFA-864A-4EA2-97B1-24B822ED9808}" destId="{9879A9B5-1EBE-4CA0-84AE-56921EEFD253}" srcOrd="0" destOrd="0" parTransId="{E9302D3E-CA8F-4126-831C-B9D38D5C09CC}" sibTransId="{B5BFF178-9A92-4CF6-A37B-58A3EC0D6C4C}"/>
    <dgm:cxn modelId="{ECE91FCF-0D80-4A7D-B064-2AF0203E0129}" type="presOf" srcId="{BCCB5CFA-864A-4EA2-97B1-24B822ED9808}" destId="{499C5A77-B3FD-4B12-9C9E-16D456891967}" srcOrd="0" destOrd="0" presId="urn:microsoft.com/office/officeart/2018/2/layout/IconLabelList"/>
    <dgm:cxn modelId="{3EB1DC00-0915-4692-B844-806256CE317F}" type="presParOf" srcId="{499C5A77-B3FD-4B12-9C9E-16D456891967}" destId="{C89C86AF-93BE-4BA0-B1F4-55271A1C18B3}" srcOrd="0" destOrd="0" presId="urn:microsoft.com/office/officeart/2018/2/layout/IconLabelList"/>
    <dgm:cxn modelId="{B1877014-6315-44F9-A718-D3BE641023AB}" type="presParOf" srcId="{C89C86AF-93BE-4BA0-B1F4-55271A1C18B3}" destId="{CA2803ED-71F5-4E19-81F3-B58C6C18FF54}" srcOrd="0" destOrd="0" presId="urn:microsoft.com/office/officeart/2018/2/layout/IconLabelList"/>
    <dgm:cxn modelId="{852CD1F4-3FAF-4AED-AABA-E9252E438554}" type="presParOf" srcId="{C89C86AF-93BE-4BA0-B1F4-55271A1C18B3}" destId="{A733D53E-D291-41EE-8812-A9F9D07B6E80}" srcOrd="1" destOrd="0" presId="urn:microsoft.com/office/officeart/2018/2/layout/IconLabelList"/>
    <dgm:cxn modelId="{538677D2-9663-4D4A-9E39-E65FB2292AC0}" type="presParOf" srcId="{C89C86AF-93BE-4BA0-B1F4-55271A1C18B3}" destId="{FE62DF1D-7C14-4BB7-A878-8F8743A97094}" srcOrd="2" destOrd="0" presId="urn:microsoft.com/office/officeart/2018/2/layout/IconLabelList"/>
    <dgm:cxn modelId="{39ACC296-0D01-41E9-A65E-071487790F10}" type="presParOf" srcId="{499C5A77-B3FD-4B12-9C9E-16D456891967}" destId="{F8578A76-9EBE-4A7C-927E-E99F906473F3}" srcOrd="1" destOrd="0" presId="urn:microsoft.com/office/officeart/2018/2/layout/IconLabelList"/>
    <dgm:cxn modelId="{6B4230F8-F386-4DA0-B9A8-4F1D3DBB7BD3}" type="presParOf" srcId="{499C5A77-B3FD-4B12-9C9E-16D456891967}" destId="{BC593D48-3D44-4B18-B3BF-C59B14E8D223}" srcOrd="2" destOrd="0" presId="urn:microsoft.com/office/officeart/2018/2/layout/IconLabelList"/>
    <dgm:cxn modelId="{F89F7612-D8B8-4132-B88B-5260CBF09F3B}" type="presParOf" srcId="{BC593D48-3D44-4B18-B3BF-C59B14E8D223}" destId="{418400C4-5531-4082-8936-7AE23982BD42}" srcOrd="0" destOrd="0" presId="urn:microsoft.com/office/officeart/2018/2/layout/IconLabelList"/>
    <dgm:cxn modelId="{133022C6-78EC-4319-A93C-FEE1BA70EF75}" type="presParOf" srcId="{BC593D48-3D44-4B18-B3BF-C59B14E8D223}" destId="{DE5E2F8E-31A1-40AF-B57A-53C0AAAA60DC}" srcOrd="1" destOrd="0" presId="urn:microsoft.com/office/officeart/2018/2/layout/IconLabelList"/>
    <dgm:cxn modelId="{99006623-7F31-451C-9A12-67D45FBDDB50}" type="presParOf" srcId="{BC593D48-3D44-4B18-B3BF-C59B14E8D223}" destId="{1000E4FD-4E9C-44F8-94A5-605B817F3F6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9196322A-DA1A-4EBE-A8BC-2002E08DEB13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coloredtext_colorful1" csCatId="colorful" phldr="1"/>
      <dgm:spPr/>
      <dgm:t>
        <a:bodyPr/>
        <a:lstStyle/>
        <a:p>
          <a:endParaRPr lang="en-US"/>
        </a:p>
      </dgm:t>
    </dgm:pt>
    <dgm:pt modelId="{20762835-87FC-43A3-80D5-67EF98DF4C6F}">
      <dgm:prSet/>
      <dgm:spPr/>
      <dgm:t>
        <a:bodyPr/>
        <a:lstStyle/>
        <a:p>
          <a:r>
            <a:rPr lang="en-GB" noProof="0"/>
            <a:t>Thematic</a:t>
          </a:r>
        </a:p>
      </dgm:t>
    </dgm:pt>
    <dgm:pt modelId="{CD209A48-BA27-49E7-B35E-062C215810F6}" type="parTrans" cxnId="{9BAE92DF-64E1-4549-8442-FE6D0258E5D1}">
      <dgm:prSet/>
      <dgm:spPr/>
      <dgm:t>
        <a:bodyPr/>
        <a:lstStyle/>
        <a:p>
          <a:endParaRPr lang="en-US"/>
        </a:p>
      </dgm:t>
    </dgm:pt>
    <dgm:pt modelId="{186E0287-138A-4C0B-80E5-3F771595B021}" type="sibTrans" cxnId="{9BAE92DF-64E1-4549-8442-FE6D0258E5D1}">
      <dgm:prSet/>
      <dgm:spPr/>
      <dgm:t>
        <a:bodyPr/>
        <a:lstStyle/>
        <a:p>
          <a:endParaRPr lang="en-US"/>
        </a:p>
      </dgm:t>
    </dgm:pt>
    <dgm:pt modelId="{53EAA406-630E-4A2E-AFAB-8EC170F7C254}">
      <dgm:prSet/>
      <dgm:spPr/>
      <dgm:t>
        <a:bodyPr/>
        <a:lstStyle/>
        <a:p>
          <a:r>
            <a:rPr lang="en-GB" noProof="0"/>
            <a:t>Real life</a:t>
          </a:r>
        </a:p>
      </dgm:t>
    </dgm:pt>
    <dgm:pt modelId="{A1D2C0CB-8E48-46B6-90AF-18AF14BDCFAD}" type="parTrans" cxnId="{22AEA5F2-D4C2-49D3-A35F-78A66AEC0E67}">
      <dgm:prSet/>
      <dgm:spPr/>
      <dgm:t>
        <a:bodyPr/>
        <a:lstStyle/>
        <a:p>
          <a:endParaRPr lang="en-US"/>
        </a:p>
      </dgm:t>
    </dgm:pt>
    <dgm:pt modelId="{B170814B-2732-4344-90EE-5895FF0FBD44}" type="sibTrans" cxnId="{22AEA5F2-D4C2-49D3-A35F-78A66AEC0E67}">
      <dgm:prSet/>
      <dgm:spPr/>
      <dgm:t>
        <a:bodyPr/>
        <a:lstStyle/>
        <a:p>
          <a:endParaRPr lang="en-US"/>
        </a:p>
      </dgm:t>
    </dgm:pt>
    <dgm:pt modelId="{83990D73-B0E8-4F85-8675-44A37C3B0501}">
      <dgm:prSet/>
      <dgm:spPr/>
      <dgm:t>
        <a:bodyPr/>
        <a:lstStyle/>
        <a:p>
          <a:r>
            <a:rPr lang="en-GB" noProof="0"/>
            <a:t>Abstract</a:t>
          </a:r>
        </a:p>
      </dgm:t>
    </dgm:pt>
    <dgm:pt modelId="{D8F81B19-D473-4EBA-99DF-0771F99845BD}" type="parTrans" cxnId="{39EFE391-0D40-4307-B37C-B92454C99748}">
      <dgm:prSet/>
      <dgm:spPr/>
      <dgm:t>
        <a:bodyPr/>
        <a:lstStyle/>
        <a:p>
          <a:endParaRPr lang="en-US"/>
        </a:p>
      </dgm:t>
    </dgm:pt>
    <dgm:pt modelId="{9FEBED96-F955-49E6-846A-1752E4DD7F62}" type="sibTrans" cxnId="{39EFE391-0D40-4307-B37C-B92454C99748}">
      <dgm:prSet/>
      <dgm:spPr/>
      <dgm:t>
        <a:bodyPr/>
        <a:lstStyle/>
        <a:p>
          <a:endParaRPr lang="en-US"/>
        </a:p>
      </dgm:t>
    </dgm:pt>
    <dgm:pt modelId="{272DC80A-7597-4762-9DEB-5E0C9495AC32}">
      <dgm:prSet/>
      <dgm:spPr/>
      <dgm:t>
        <a:bodyPr/>
        <a:lstStyle/>
        <a:p>
          <a:r>
            <a:rPr lang="en-GB" noProof="0"/>
            <a:t>Illustrating concepts</a:t>
          </a:r>
        </a:p>
      </dgm:t>
    </dgm:pt>
    <dgm:pt modelId="{4325E47B-55C9-4A87-A30F-FA832AEED9A7}" type="parTrans" cxnId="{CDDD57B6-983C-4062-AF88-E998C9BBD24A}">
      <dgm:prSet/>
      <dgm:spPr/>
      <dgm:t>
        <a:bodyPr/>
        <a:lstStyle/>
        <a:p>
          <a:endParaRPr lang="en-US"/>
        </a:p>
      </dgm:t>
    </dgm:pt>
    <dgm:pt modelId="{4CA5D08C-1A82-4658-9732-5086A66D487A}" type="sibTrans" cxnId="{CDDD57B6-983C-4062-AF88-E998C9BBD24A}">
      <dgm:prSet/>
      <dgm:spPr/>
      <dgm:t>
        <a:bodyPr/>
        <a:lstStyle/>
        <a:p>
          <a:endParaRPr lang="en-US"/>
        </a:p>
      </dgm:t>
    </dgm:pt>
    <dgm:pt modelId="{210AA053-8AFD-4D8C-B840-AC18339A757F}">
      <dgm:prSet/>
      <dgm:spPr/>
      <dgm:t>
        <a:bodyPr/>
        <a:lstStyle/>
        <a:p>
          <a:r>
            <a:rPr lang="en-GB" noProof="0"/>
            <a:t>Humorous</a:t>
          </a:r>
        </a:p>
      </dgm:t>
    </dgm:pt>
    <dgm:pt modelId="{416233F5-4213-47D9-ABF5-BFBEA3DDCFDC}" type="parTrans" cxnId="{87855A46-3ED5-4B4F-899C-5D8EBB10FAA1}">
      <dgm:prSet/>
      <dgm:spPr/>
      <dgm:t>
        <a:bodyPr/>
        <a:lstStyle/>
        <a:p>
          <a:endParaRPr lang="en-US"/>
        </a:p>
      </dgm:t>
    </dgm:pt>
    <dgm:pt modelId="{7C43E046-87F7-4BF0-BA16-C7B528CCFD72}" type="sibTrans" cxnId="{87855A46-3ED5-4B4F-899C-5D8EBB10FAA1}">
      <dgm:prSet/>
      <dgm:spPr/>
      <dgm:t>
        <a:bodyPr/>
        <a:lstStyle/>
        <a:p>
          <a:endParaRPr lang="en-US"/>
        </a:p>
      </dgm:t>
    </dgm:pt>
    <dgm:pt modelId="{DB2F9DEE-F669-4EDD-BA78-96023FFD24A0}">
      <dgm:prSet/>
      <dgm:spPr/>
      <dgm:t>
        <a:bodyPr/>
        <a:lstStyle/>
        <a:p>
          <a:r>
            <a:rPr lang="en-GB" noProof="0"/>
            <a:t>Evocative</a:t>
          </a:r>
        </a:p>
      </dgm:t>
    </dgm:pt>
    <dgm:pt modelId="{AB523E48-4ED2-4E64-8425-0946A2BF168C}" type="parTrans" cxnId="{008427AA-4881-4631-94E6-29B0D7A635DE}">
      <dgm:prSet/>
      <dgm:spPr/>
      <dgm:t>
        <a:bodyPr/>
        <a:lstStyle/>
        <a:p>
          <a:endParaRPr lang="en-US"/>
        </a:p>
      </dgm:t>
    </dgm:pt>
    <dgm:pt modelId="{2866D4E1-823E-4064-83BC-027764438050}" type="sibTrans" cxnId="{008427AA-4881-4631-94E6-29B0D7A635DE}">
      <dgm:prSet/>
      <dgm:spPr/>
      <dgm:t>
        <a:bodyPr/>
        <a:lstStyle/>
        <a:p>
          <a:endParaRPr lang="en-US"/>
        </a:p>
      </dgm:t>
    </dgm:pt>
    <dgm:pt modelId="{84BC6316-7A71-42F4-9DF0-739B220124D0}" type="pres">
      <dgm:prSet presAssocID="{9196322A-DA1A-4EBE-A8BC-2002E08DEB13}" presName="root" presStyleCnt="0">
        <dgm:presLayoutVars>
          <dgm:dir/>
          <dgm:resizeHandles val="exact"/>
        </dgm:presLayoutVars>
      </dgm:prSet>
      <dgm:spPr/>
    </dgm:pt>
    <dgm:pt modelId="{C11D3ED8-51A3-4D45-956A-C0E3E868D4B1}" type="pres">
      <dgm:prSet presAssocID="{9196322A-DA1A-4EBE-A8BC-2002E08DEB13}" presName="container" presStyleCnt="0">
        <dgm:presLayoutVars>
          <dgm:dir/>
          <dgm:resizeHandles val="exact"/>
        </dgm:presLayoutVars>
      </dgm:prSet>
      <dgm:spPr/>
    </dgm:pt>
    <dgm:pt modelId="{2F55CB0F-38C3-4E98-ABC6-AFA6BB93B440}" type="pres">
      <dgm:prSet presAssocID="{20762835-87FC-43A3-80D5-67EF98DF4C6F}" presName="compNode" presStyleCnt="0"/>
      <dgm:spPr/>
    </dgm:pt>
    <dgm:pt modelId="{41CBCD3E-A0D7-4834-94D3-8D88F026F15E}" type="pres">
      <dgm:prSet presAssocID="{20762835-87FC-43A3-80D5-67EF98DF4C6F}" presName="iconBgRect" presStyleLbl="bgShp" presStyleIdx="0" presStyleCnt="6"/>
      <dgm:spPr/>
    </dgm:pt>
    <dgm:pt modelId="{A1E42325-457A-48E5-9000-ADADC8DAB662}" type="pres">
      <dgm:prSet presAssocID="{20762835-87FC-43A3-80D5-67EF98DF4C6F}" presName="iconRect" presStyleLbl="node1" presStyleIdx="0" presStyleCnt="6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rker"/>
        </a:ext>
      </dgm:extLst>
    </dgm:pt>
    <dgm:pt modelId="{82F23A26-07C4-44F4-8B6C-82A680AFE088}" type="pres">
      <dgm:prSet presAssocID="{20762835-87FC-43A3-80D5-67EF98DF4C6F}" presName="spaceRect" presStyleCnt="0"/>
      <dgm:spPr/>
    </dgm:pt>
    <dgm:pt modelId="{D84284B2-A6E7-4DC1-A275-F13DAF6B2A7C}" type="pres">
      <dgm:prSet presAssocID="{20762835-87FC-43A3-80D5-67EF98DF4C6F}" presName="textRect" presStyleLbl="revTx" presStyleIdx="0" presStyleCnt="6">
        <dgm:presLayoutVars>
          <dgm:chMax val="1"/>
          <dgm:chPref val="1"/>
        </dgm:presLayoutVars>
      </dgm:prSet>
      <dgm:spPr/>
    </dgm:pt>
    <dgm:pt modelId="{B621210A-9223-4E74-A13B-918F94F6CEC9}" type="pres">
      <dgm:prSet presAssocID="{186E0287-138A-4C0B-80E5-3F771595B021}" presName="sibTrans" presStyleLbl="sibTrans2D1" presStyleIdx="0" presStyleCnt="0"/>
      <dgm:spPr/>
    </dgm:pt>
    <dgm:pt modelId="{2773C74A-5104-4C6F-B472-AAA2EB080CD0}" type="pres">
      <dgm:prSet presAssocID="{53EAA406-630E-4A2E-AFAB-8EC170F7C254}" presName="compNode" presStyleCnt="0"/>
      <dgm:spPr/>
    </dgm:pt>
    <dgm:pt modelId="{BEC31F0B-FF6E-4036-9DF3-859F13D38C5B}" type="pres">
      <dgm:prSet presAssocID="{53EAA406-630E-4A2E-AFAB-8EC170F7C254}" presName="iconBgRect" presStyleLbl="bgShp" presStyleIdx="1" presStyleCnt="6"/>
      <dgm:spPr/>
    </dgm:pt>
    <dgm:pt modelId="{978916B5-684F-42E2-B11C-E2F2D9853491}" type="pres">
      <dgm:prSet presAssocID="{53EAA406-630E-4A2E-AFAB-8EC170F7C25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Árbol de hoja caduca"/>
        </a:ext>
      </dgm:extLst>
    </dgm:pt>
    <dgm:pt modelId="{DF2CF698-195A-4204-A930-CD75B247CB22}" type="pres">
      <dgm:prSet presAssocID="{53EAA406-630E-4A2E-AFAB-8EC170F7C254}" presName="spaceRect" presStyleCnt="0"/>
      <dgm:spPr/>
    </dgm:pt>
    <dgm:pt modelId="{0C700F59-85C1-4692-9EE5-D02BC3E314C1}" type="pres">
      <dgm:prSet presAssocID="{53EAA406-630E-4A2E-AFAB-8EC170F7C254}" presName="textRect" presStyleLbl="revTx" presStyleIdx="1" presStyleCnt="6">
        <dgm:presLayoutVars>
          <dgm:chMax val="1"/>
          <dgm:chPref val="1"/>
        </dgm:presLayoutVars>
      </dgm:prSet>
      <dgm:spPr/>
    </dgm:pt>
    <dgm:pt modelId="{EE35B32B-CFA1-4021-9324-F549D6D60C55}" type="pres">
      <dgm:prSet presAssocID="{B170814B-2732-4344-90EE-5895FF0FBD44}" presName="sibTrans" presStyleLbl="sibTrans2D1" presStyleIdx="0" presStyleCnt="0"/>
      <dgm:spPr/>
    </dgm:pt>
    <dgm:pt modelId="{5EAA69E2-C26A-4070-804D-133698CD5CE5}" type="pres">
      <dgm:prSet presAssocID="{83990D73-B0E8-4F85-8675-44A37C3B0501}" presName="compNode" presStyleCnt="0"/>
      <dgm:spPr/>
    </dgm:pt>
    <dgm:pt modelId="{006897DC-7A29-4F71-A64F-E3A4AB2CCFA9}" type="pres">
      <dgm:prSet presAssocID="{83990D73-B0E8-4F85-8675-44A37C3B0501}" presName="iconBgRect" presStyleLbl="bgShp" presStyleIdx="2" presStyleCnt="6"/>
      <dgm:spPr/>
    </dgm:pt>
    <dgm:pt modelId="{30009D08-915D-4A6D-8BA9-E589E7FDEFE8}" type="pres">
      <dgm:prSet presAssocID="{83990D73-B0E8-4F85-8675-44A37C3B0501}" presName="iconRect" presStyleLbl="node1" presStyleIdx="2" presStyleCnt="6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uzzle Pieces"/>
        </a:ext>
      </dgm:extLst>
    </dgm:pt>
    <dgm:pt modelId="{0637EE4F-EFFF-4AA9-A242-286572A58A2D}" type="pres">
      <dgm:prSet presAssocID="{83990D73-B0E8-4F85-8675-44A37C3B0501}" presName="spaceRect" presStyleCnt="0"/>
      <dgm:spPr/>
    </dgm:pt>
    <dgm:pt modelId="{91929284-33A2-4D51-B700-AEBD0FD351F0}" type="pres">
      <dgm:prSet presAssocID="{83990D73-B0E8-4F85-8675-44A37C3B0501}" presName="textRect" presStyleLbl="revTx" presStyleIdx="2" presStyleCnt="6">
        <dgm:presLayoutVars>
          <dgm:chMax val="1"/>
          <dgm:chPref val="1"/>
        </dgm:presLayoutVars>
      </dgm:prSet>
      <dgm:spPr/>
    </dgm:pt>
    <dgm:pt modelId="{B1E6A78D-671F-45D9-B5F0-BDD62D798980}" type="pres">
      <dgm:prSet presAssocID="{9FEBED96-F955-49E6-846A-1752E4DD7F62}" presName="sibTrans" presStyleLbl="sibTrans2D1" presStyleIdx="0" presStyleCnt="0"/>
      <dgm:spPr/>
    </dgm:pt>
    <dgm:pt modelId="{2FDD22AC-E8D1-4654-9841-DFADE7DAC816}" type="pres">
      <dgm:prSet presAssocID="{272DC80A-7597-4762-9DEB-5E0C9495AC32}" presName="compNode" presStyleCnt="0"/>
      <dgm:spPr/>
    </dgm:pt>
    <dgm:pt modelId="{D62162C7-DDE7-42EE-A708-ACA47AFE00CF}" type="pres">
      <dgm:prSet presAssocID="{272DC80A-7597-4762-9DEB-5E0C9495AC32}" presName="iconBgRect" presStyleLbl="bgShp" presStyleIdx="3" presStyleCnt="6"/>
      <dgm:spPr/>
    </dgm:pt>
    <dgm:pt modelId="{57F8E5CA-008F-412C-8539-4865C98B373D}" type="pres">
      <dgm:prSet presAssocID="{272DC80A-7597-4762-9DEB-5E0C9495AC32}" presName="iconRect" presStyleLbl="node1" presStyleIdx="3" presStyleCnt="6"/>
      <dgm:spPr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pen Book"/>
        </a:ext>
      </dgm:extLst>
    </dgm:pt>
    <dgm:pt modelId="{C01F1844-1709-49B9-BA0C-7EEBBFBD921B}" type="pres">
      <dgm:prSet presAssocID="{272DC80A-7597-4762-9DEB-5E0C9495AC32}" presName="spaceRect" presStyleCnt="0"/>
      <dgm:spPr/>
    </dgm:pt>
    <dgm:pt modelId="{260A056E-80FC-4C7C-BE90-697EA6B075A1}" type="pres">
      <dgm:prSet presAssocID="{272DC80A-7597-4762-9DEB-5E0C9495AC32}" presName="textRect" presStyleLbl="revTx" presStyleIdx="3" presStyleCnt="6">
        <dgm:presLayoutVars>
          <dgm:chMax val="1"/>
          <dgm:chPref val="1"/>
        </dgm:presLayoutVars>
      </dgm:prSet>
      <dgm:spPr/>
    </dgm:pt>
    <dgm:pt modelId="{AFEF19DF-032F-4B60-BC99-86F5AA4979C3}" type="pres">
      <dgm:prSet presAssocID="{4CA5D08C-1A82-4658-9732-5086A66D487A}" presName="sibTrans" presStyleLbl="sibTrans2D1" presStyleIdx="0" presStyleCnt="0"/>
      <dgm:spPr/>
    </dgm:pt>
    <dgm:pt modelId="{0D14C670-4B30-48DA-8589-7BD2E14E1D93}" type="pres">
      <dgm:prSet presAssocID="{210AA053-8AFD-4D8C-B840-AC18339A757F}" presName="compNode" presStyleCnt="0"/>
      <dgm:spPr/>
    </dgm:pt>
    <dgm:pt modelId="{4331FFDD-BBF1-4E4C-ADEE-A0B4F5CF949E}" type="pres">
      <dgm:prSet presAssocID="{210AA053-8AFD-4D8C-B840-AC18339A757F}" presName="iconBgRect" presStyleLbl="bgShp" presStyleIdx="4" presStyleCnt="6"/>
      <dgm:spPr/>
    </dgm:pt>
    <dgm:pt modelId="{4197E326-C27E-4D8C-9A0B-DEE010209C00}" type="pres">
      <dgm:prSet presAssocID="{210AA053-8AFD-4D8C-B840-AC18339A757F}" presName="iconRect" presStyleLbl="node1" presStyleIdx="4" presStyleCnt="6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Joker Hat"/>
        </a:ext>
      </dgm:extLst>
    </dgm:pt>
    <dgm:pt modelId="{1E2147A7-204B-4262-9EF0-F7581DA7FC29}" type="pres">
      <dgm:prSet presAssocID="{210AA053-8AFD-4D8C-B840-AC18339A757F}" presName="spaceRect" presStyleCnt="0"/>
      <dgm:spPr/>
    </dgm:pt>
    <dgm:pt modelId="{1D4FFD12-18CE-441D-B5EC-F62B896B315F}" type="pres">
      <dgm:prSet presAssocID="{210AA053-8AFD-4D8C-B840-AC18339A757F}" presName="textRect" presStyleLbl="revTx" presStyleIdx="4" presStyleCnt="6">
        <dgm:presLayoutVars>
          <dgm:chMax val="1"/>
          <dgm:chPref val="1"/>
        </dgm:presLayoutVars>
      </dgm:prSet>
      <dgm:spPr/>
    </dgm:pt>
    <dgm:pt modelId="{24ABC683-9501-420F-98C2-12BFDD07FF1D}" type="pres">
      <dgm:prSet presAssocID="{7C43E046-87F7-4BF0-BA16-C7B528CCFD72}" presName="sibTrans" presStyleLbl="sibTrans2D1" presStyleIdx="0" presStyleCnt="0"/>
      <dgm:spPr/>
    </dgm:pt>
    <dgm:pt modelId="{2D47999C-213F-4F2F-AA48-71A90F0AC842}" type="pres">
      <dgm:prSet presAssocID="{DB2F9DEE-F669-4EDD-BA78-96023FFD24A0}" presName="compNode" presStyleCnt="0"/>
      <dgm:spPr/>
    </dgm:pt>
    <dgm:pt modelId="{73C99B57-7B7D-4DCA-8F49-3D7B0B6D4C04}" type="pres">
      <dgm:prSet presAssocID="{DB2F9DEE-F669-4EDD-BA78-96023FFD24A0}" presName="iconBgRect" presStyleLbl="bgShp" presStyleIdx="5" presStyleCnt="6"/>
      <dgm:spPr/>
    </dgm:pt>
    <dgm:pt modelId="{7EA658FE-4F5E-43D4-A4B9-51B38E5BEDE0}" type="pres">
      <dgm:prSet presAssocID="{DB2F9DEE-F669-4EDD-BA78-96023FFD24A0}" presName="iconRect" presStyleLbl="node1" presStyleIdx="5" presStyleCnt="6"/>
      <dgm:spPr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reble clef"/>
        </a:ext>
      </dgm:extLst>
    </dgm:pt>
    <dgm:pt modelId="{CDBD0060-2EAD-4FB5-9AD2-C065F8A0EFDF}" type="pres">
      <dgm:prSet presAssocID="{DB2F9DEE-F669-4EDD-BA78-96023FFD24A0}" presName="spaceRect" presStyleCnt="0"/>
      <dgm:spPr/>
    </dgm:pt>
    <dgm:pt modelId="{B3C9F06E-2615-489F-A1CD-8C0549B69155}" type="pres">
      <dgm:prSet presAssocID="{DB2F9DEE-F669-4EDD-BA78-96023FFD24A0}" presName="textRect" presStyleLbl="revTx" presStyleIdx="5" presStyleCnt="6">
        <dgm:presLayoutVars>
          <dgm:chMax val="1"/>
          <dgm:chPref val="1"/>
        </dgm:presLayoutVars>
      </dgm:prSet>
      <dgm:spPr/>
    </dgm:pt>
  </dgm:ptLst>
  <dgm:cxnLst>
    <dgm:cxn modelId="{6328920D-FBFF-4E30-8674-210CF1D1488A}" type="presOf" srcId="{DB2F9DEE-F669-4EDD-BA78-96023FFD24A0}" destId="{B3C9F06E-2615-489F-A1CD-8C0549B69155}" srcOrd="0" destOrd="0" presId="urn:microsoft.com/office/officeart/2018/2/layout/IconCircleList"/>
    <dgm:cxn modelId="{606BFA0F-88B1-488C-BC17-F3A9FB53805E}" type="presOf" srcId="{4CA5D08C-1A82-4658-9732-5086A66D487A}" destId="{AFEF19DF-032F-4B60-BC99-86F5AA4979C3}" srcOrd="0" destOrd="0" presId="urn:microsoft.com/office/officeart/2018/2/layout/IconCircleList"/>
    <dgm:cxn modelId="{8409933E-692D-409F-B50B-21906EDAB859}" type="presOf" srcId="{B170814B-2732-4344-90EE-5895FF0FBD44}" destId="{EE35B32B-CFA1-4021-9324-F549D6D60C55}" srcOrd="0" destOrd="0" presId="urn:microsoft.com/office/officeart/2018/2/layout/IconCircleList"/>
    <dgm:cxn modelId="{87855A46-3ED5-4B4F-899C-5D8EBB10FAA1}" srcId="{9196322A-DA1A-4EBE-A8BC-2002E08DEB13}" destId="{210AA053-8AFD-4D8C-B840-AC18339A757F}" srcOrd="4" destOrd="0" parTransId="{416233F5-4213-47D9-ABF5-BFBEA3DDCFDC}" sibTransId="{7C43E046-87F7-4BF0-BA16-C7B528CCFD72}"/>
    <dgm:cxn modelId="{D15A247F-B376-45E4-8596-44F7A8F28144}" type="presOf" srcId="{210AA053-8AFD-4D8C-B840-AC18339A757F}" destId="{1D4FFD12-18CE-441D-B5EC-F62B896B315F}" srcOrd="0" destOrd="0" presId="urn:microsoft.com/office/officeart/2018/2/layout/IconCircleList"/>
    <dgm:cxn modelId="{2EABA68A-550B-4A79-A84F-17A9DD30F369}" type="presOf" srcId="{83990D73-B0E8-4F85-8675-44A37C3B0501}" destId="{91929284-33A2-4D51-B700-AEBD0FD351F0}" srcOrd="0" destOrd="0" presId="urn:microsoft.com/office/officeart/2018/2/layout/IconCircleList"/>
    <dgm:cxn modelId="{39EFE391-0D40-4307-B37C-B92454C99748}" srcId="{9196322A-DA1A-4EBE-A8BC-2002E08DEB13}" destId="{83990D73-B0E8-4F85-8675-44A37C3B0501}" srcOrd="2" destOrd="0" parTransId="{D8F81B19-D473-4EBA-99DF-0771F99845BD}" sibTransId="{9FEBED96-F955-49E6-846A-1752E4DD7F62}"/>
    <dgm:cxn modelId="{E76C119B-0CFE-469F-8894-A013045064DD}" type="presOf" srcId="{7C43E046-87F7-4BF0-BA16-C7B528CCFD72}" destId="{24ABC683-9501-420F-98C2-12BFDD07FF1D}" srcOrd="0" destOrd="0" presId="urn:microsoft.com/office/officeart/2018/2/layout/IconCircleList"/>
    <dgm:cxn modelId="{FD59359D-82BF-4847-B4C3-8397688ACF3B}" type="presOf" srcId="{9FEBED96-F955-49E6-846A-1752E4DD7F62}" destId="{B1E6A78D-671F-45D9-B5F0-BDD62D798980}" srcOrd="0" destOrd="0" presId="urn:microsoft.com/office/officeart/2018/2/layout/IconCircleList"/>
    <dgm:cxn modelId="{8E2032A5-51E7-4794-B0FE-DAA22C2FC2E6}" type="presOf" srcId="{186E0287-138A-4C0B-80E5-3F771595B021}" destId="{B621210A-9223-4E74-A13B-918F94F6CEC9}" srcOrd="0" destOrd="0" presId="urn:microsoft.com/office/officeart/2018/2/layout/IconCircleList"/>
    <dgm:cxn modelId="{008427AA-4881-4631-94E6-29B0D7A635DE}" srcId="{9196322A-DA1A-4EBE-A8BC-2002E08DEB13}" destId="{DB2F9DEE-F669-4EDD-BA78-96023FFD24A0}" srcOrd="5" destOrd="0" parTransId="{AB523E48-4ED2-4E64-8425-0946A2BF168C}" sibTransId="{2866D4E1-823E-4064-83BC-027764438050}"/>
    <dgm:cxn modelId="{E84D33AD-BB87-4F6E-AAAC-E16D06E9EA15}" type="presOf" srcId="{9196322A-DA1A-4EBE-A8BC-2002E08DEB13}" destId="{84BC6316-7A71-42F4-9DF0-739B220124D0}" srcOrd="0" destOrd="0" presId="urn:microsoft.com/office/officeart/2018/2/layout/IconCircleList"/>
    <dgm:cxn modelId="{CDDD57B6-983C-4062-AF88-E998C9BBD24A}" srcId="{9196322A-DA1A-4EBE-A8BC-2002E08DEB13}" destId="{272DC80A-7597-4762-9DEB-5E0C9495AC32}" srcOrd="3" destOrd="0" parTransId="{4325E47B-55C9-4A87-A30F-FA832AEED9A7}" sibTransId="{4CA5D08C-1A82-4658-9732-5086A66D487A}"/>
    <dgm:cxn modelId="{6D6A90B7-90C2-44FC-BC8D-252D7981A5FD}" type="presOf" srcId="{53EAA406-630E-4A2E-AFAB-8EC170F7C254}" destId="{0C700F59-85C1-4692-9EE5-D02BC3E314C1}" srcOrd="0" destOrd="0" presId="urn:microsoft.com/office/officeart/2018/2/layout/IconCircleList"/>
    <dgm:cxn modelId="{ED2403C7-814F-4FE7-AE74-CE3AF9710CFD}" type="presOf" srcId="{272DC80A-7597-4762-9DEB-5E0C9495AC32}" destId="{260A056E-80FC-4C7C-BE90-697EA6B075A1}" srcOrd="0" destOrd="0" presId="urn:microsoft.com/office/officeart/2018/2/layout/IconCircleList"/>
    <dgm:cxn modelId="{9BAE92DF-64E1-4549-8442-FE6D0258E5D1}" srcId="{9196322A-DA1A-4EBE-A8BC-2002E08DEB13}" destId="{20762835-87FC-43A3-80D5-67EF98DF4C6F}" srcOrd="0" destOrd="0" parTransId="{CD209A48-BA27-49E7-B35E-062C215810F6}" sibTransId="{186E0287-138A-4C0B-80E5-3F771595B021}"/>
    <dgm:cxn modelId="{92A27BEC-C33F-44BC-BAB5-54777DC11ED7}" type="presOf" srcId="{20762835-87FC-43A3-80D5-67EF98DF4C6F}" destId="{D84284B2-A6E7-4DC1-A275-F13DAF6B2A7C}" srcOrd="0" destOrd="0" presId="urn:microsoft.com/office/officeart/2018/2/layout/IconCircleList"/>
    <dgm:cxn modelId="{22AEA5F2-D4C2-49D3-A35F-78A66AEC0E67}" srcId="{9196322A-DA1A-4EBE-A8BC-2002E08DEB13}" destId="{53EAA406-630E-4A2E-AFAB-8EC170F7C254}" srcOrd="1" destOrd="0" parTransId="{A1D2C0CB-8E48-46B6-90AF-18AF14BDCFAD}" sibTransId="{B170814B-2732-4344-90EE-5895FF0FBD44}"/>
    <dgm:cxn modelId="{388C65B4-7B38-40DC-8633-25F08E5C9951}" type="presParOf" srcId="{84BC6316-7A71-42F4-9DF0-739B220124D0}" destId="{C11D3ED8-51A3-4D45-956A-C0E3E868D4B1}" srcOrd="0" destOrd="0" presId="urn:microsoft.com/office/officeart/2018/2/layout/IconCircleList"/>
    <dgm:cxn modelId="{EE5527F9-C2C4-4985-8766-244B46D90ABD}" type="presParOf" srcId="{C11D3ED8-51A3-4D45-956A-C0E3E868D4B1}" destId="{2F55CB0F-38C3-4E98-ABC6-AFA6BB93B440}" srcOrd="0" destOrd="0" presId="urn:microsoft.com/office/officeart/2018/2/layout/IconCircleList"/>
    <dgm:cxn modelId="{2A36E02C-BFD2-4C8B-AC7A-91EBD6887E42}" type="presParOf" srcId="{2F55CB0F-38C3-4E98-ABC6-AFA6BB93B440}" destId="{41CBCD3E-A0D7-4834-94D3-8D88F026F15E}" srcOrd="0" destOrd="0" presId="urn:microsoft.com/office/officeart/2018/2/layout/IconCircleList"/>
    <dgm:cxn modelId="{F8C21F9D-B39B-473E-A8C2-AD7B331FCBC4}" type="presParOf" srcId="{2F55CB0F-38C3-4E98-ABC6-AFA6BB93B440}" destId="{A1E42325-457A-48E5-9000-ADADC8DAB662}" srcOrd="1" destOrd="0" presId="urn:microsoft.com/office/officeart/2018/2/layout/IconCircleList"/>
    <dgm:cxn modelId="{3FABE816-1124-4F12-9B10-7609F94A76BD}" type="presParOf" srcId="{2F55CB0F-38C3-4E98-ABC6-AFA6BB93B440}" destId="{82F23A26-07C4-44F4-8B6C-82A680AFE088}" srcOrd="2" destOrd="0" presId="urn:microsoft.com/office/officeart/2018/2/layout/IconCircleList"/>
    <dgm:cxn modelId="{6005A3B6-0AD3-46F3-87E9-ACD96B1035CB}" type="presParOf" srcId="{2F55CB0F-38C3-4E98-ABC6-AFA6BB93B440}" destId="{D84284B2-A6E7-4DC1-A275-F13DAF6B2A7C}" srcOrd="3" destOrd="0" presId="urn:microsoft.com/office/officeart/2018/2/layout/IconCircleList"/>
    <dgm:cxn modelId="{1AF49BD6-8AA7-4B39-9231-3A7FCA9E2C39}" type="presParOf" srcId="{C11D3ED8-51A3-4D45-956A-C0E3E868D4B1}" destId="{B621210A-9223-4E74-A13B-918F94F6CEC9}" srcOrd="1" destOrd="0" presId="urn:microsoft.com/office/officeart/2018/2/layout/IconCircleList"/>
    <dgm:cxn modelId="{1C2F026D-C281-4EEE-9B3A-064B4636F3A3}" type="presParOf" srcId="{C11D3ED8-51A3-4D45-956A-C0E3E868D4B1}" destId="{2773C74A-5104-4C6F-B472-AAA2EB080CD0}" srcOrd="2" destOrd="0" presId="urn:microsoft.com/office/officeart/2018/2/layout/IconCircleList"/>
    <dgm:cxn modelId="{9F621076-8262-4E4E-8EE9-728A58FEAEFA}" type="presParOf" srcId="{2773C74A-5104-4C6F-B472-AAA2EB080CD0}" destId="{BEC31F0B-FF6E-4036-9DF3-859F13D38C5B}" srcOrd="0" destOrd="0" presId="urn:microsoft.com/office/officeart/2018/2/layout/IconCircleList"/>
    <dgm:cxn modelId="{C00E0F3B-3965-43F1-9465-0EA49B3218FB}" type="presParOf" srcId="{2773C74A-5104-4C6F-B472-AAA2EB080CD0}" destId="{978916B5-684F-42E2-B11C-E2F2D9853491}" srcOrd="1" destOrd="0" presId="urn:microsoft.com/office/officeart/2018/2/layout/IconCircleList"/>
    <dgm:cxn modelId="{CE476E64-2683-4A3B-A9B6-C321D3EF4B76}" type="presParOf" srcId="{2773C74A-5104-4C6F-B472-AAA2EB080CD0}" destId="{DF2CF698-195A-4204-A930-CD75B247CB22}" srcOrd="2" destOrd="0" presId="urn:microsoft.com/office/officeart/2018/2/layout/IconCircleList"/>
    <dgm:cxn modelId="{6FE14647-B876-4B26-BFD2-FE1E1513A4E8}" type="presParOf" srcId="{2773C74A-5104-4C6F-B472-AAA2EB080CD0}" destId="{0C700F59-85C1-4692-9EE5-D02BC3E314C1}" srcOrd="3" destOrd="0" presId="urn:microsoft.com/office/officeart/2018/2/layout/IconCircleList"/>
    <dgm:cxn modelId="{8DF0F202-C69D-4E9B-B5BA-3B4F3D4CDCE3}" type="presParOf" srcId="{C11D3ED8-51A3-4D45-956A-C0E3E868D4B1}" destId="{EE35B32B-CFA1-4021-9324-F549D6D60C55}" srcOrd="3" destOrd="0" presId="urn:microsoft.com/office/officeart/2018/2/layout/IconCircleList"/>
    <dgm:cxn modelId="{BD61699F-7874-45A7-8098-2F7EC2548A14}" type="presParOf" srcId="{C11D3ED8-51A3-4D45-956A-C0E3E868D4B1}" destId="{5EAA69E2-C26A-4070-804D-133698CD5CE5}" srcOrd="4" destOrd="0" presId="urn:microsoft.com/office/officeart/2018/2/layout/IconCircleList"/>
    <dgm:cxn modelId="{F16B16C9-CE58-4EBA-AFE0-E85E87F81074}" type="presParOf" srcId="{5EAA69E2-C26A-4070-804D-133698CD5CE5}" destId="{006897DC-7A29-4F71-A64F-E3A4AB2CCFA9}" srcOrd="0" destOrd="0" presId="urn:microsoft.com/office/officeart/2018/2/layout/IconCircleList"/>
    <dgm:cxn modelId="{828C6145-4155-46B7-B3B3-1778644246AB}" type="presParOf" srcId="{5EAA69E2-C26A-4070-804D-133698CD5CE5}" destId="{30009D08-915D-4A6D-8BA9-E589E7FDEFE8}" srcOrd="1" destOrd="0" presId="urn:microsoft.com/office/officeart/2018/2/layout/IconCircleList"/>
    <dgm:cxn modelId="{072C702E-53BA-473B-ABE4-BA2B5BAA5120}" type="presParOf" srcId="{5EAA69E2-C26A-4070-804D-133698CD5CE5}" destId="{0637EE4F-EFFF-4AA9-A242-286572A58A2D}" srcOrd="2" destOrd="0" presId="urn:microsoft.com/office/officeart/2018/2/layout/IconCircleList"/>
    <dgm:cxn modelId="{8B3E0B85-65CB-4F80-AD19-BCBB3B30CB60}" type="presParOf" srcId="{5EAA69E2-C26A-4070-804D-133698CD5CE5}" destId="{91929284-33A2-4D51-B700-AEBD0FD351F0}" srcOrd="3" destOrd="0" presId="urn:microsoft.com/office/officeart/2018/2/layout/IconCircleList"/>
    <dgm:cxn modelId="{41151A16-06A6-4D5B-8FC0-17147DC31D4C}" type="presParOf" srcId="{C11D3ED8-51A3-4D45-956A-C0E3E868D4B1}" destId="{B1E6A78D-671F-45D9-B5F0-BDD62D798980}" srcOrd="5" destOrd="0" presId="urn:microsoft.com/office/officeart/2018/2/layout/IconCircleList"/>
    <dgm:cxn modelId="{DC2B4DB3-5714-4002-994E-0AF7AD8037E5}" type="presParOf" srcId="{C11D3ED8-51A3-4D45-956A-C0E3E868D4B1}" destId="{2FDD22AC-E8D1-4654-9841-DFADE7DAC816}" srcOrd="6" destOrd="0" presId="urn:microsoft.com/office/officeart/2018/2/layout/IconCircleList"/>
    <dgm:cxn modelId="{981F07FE-1BC7-4521-AA79-00FE5F62FA8F}" type="presParOf" srcId="{2FDD22AC-E8D1-4654-9841-DFADE7DAC816}" destId="{D62162C7-DDE7-42EE-A708-ACA47AFE00CF}" srcOrd="0" destOrd="0" presId="urn:microsoft.com/office/officeart/2018/2/layout/IconCircleList"/>
    <dgm:cxn modelId="{97CE64B6-9267-4204-9C2E-D44446E2E40C}" type="presParOf" srcId="{2FDD22AC-E8D1-4654-9841-DFADE7DAC816}" destId="{57F8E5CA-008F-412C-8539-4865C98B373D}" srcOrd="1" destOrd="0" presId="urn:microsoft.com/office/officeart/2018/2/layout/IconCircleList"/>
    <dgm:cxn modelId="{8610C6E2-743C-4EBF-8389-068AD96597F1}" type="presParOf" srcId="{2FDD22AC-E8D1-4654-9841-DFADE7DAC816}" destId="{C01F1844-1709-49B9-BA0C-7EEBBFBD921B}" srcOrd="2" destOrd="0" presId="urn:microsoft.com/office/officeart/2018/2/layout/IconCircleList"/>
    <dgm:cxn modelId="{53345D27-A0A6-4CC8-AD76-175632631754}" type="presParOf" srcId="{2FDD22AC-E8D1-4654-9841-DFADE7DAC816}" destId="{260A056E-80FC-4C7C-BE90-697EA6B075A1}" srcOrd="3" destOrd="0" presId="urn:microsoft.com/office/officeart/2018/2/layout/IconCircleList"/>
    <dgm:cxn modelId="{9B3B5A34-0AAE-42A0-BC0A-F7509B9E6D0A}" type="presParOf" srcId="{C11D3ED8-51A3-4D45-956A-C0E3E868D4B1}" destId="{AFEF19DF-032F-4B60-BC99-86F5AA4979C3}" srcOrd="7" destOrd="0" presId="urn:microsoft.com/office/officeart/2018/2/layout/IconCircleList"/>
    <dgm:cxn modelId="{FCAC3BE1-912F-43CF-807A-18F000946CC1}" type="presParOf" srcId="{C11D3ED8-51A3-4D45-956A-C0E3E868D4B1}" destId="{0D14C670-4B30-48DA-8589-7BD2E14E1D93}" srcOrd="8" destOrd="0" presId="urn:microsoft.com/office/officeart/2018/2/layout/IconCircleList"/>
    <dgm:cxn modelId="{9EC6E199-1726-4D40-874A-F1EC2A2A1AD1}" type="presParOf" srcId="{0D14C670-4B30-48DA-8589-7BD2E14E1D93}" destId="{4331FFDD-BBF1-4E4C-ADEE-A0B4F5CF949E}" srcOrd="0" destOrd="0" presId="urn:microsoft.com/office/officeart/2018/2/layout/IconCircleList"/>
    <dgm:cxn modelId="{DA2DDD4D-75E4-4033-A804-EF6BCBC1E7E1}" type="presParOf" srcId="{0D14C670-4B30-48DA-8589-7BD2E14E1D93}" destId="{4197E326-C27E-4D8C-9A0B-DEE010209C00}" srcOrd="1" destOrd="0" presId="urn:microsoft.com/office/officeart/2018/2/layout/IconCircleList"/>
    <dgm:cxn modelId="{52352E81-A5B1-4A53-824B-80511694EA44}" type="presParOf" srcId="{0D14C670-4B30-48DA-8589-7BD2E14E1D93}" destId="{1E2147A7-204B-4262-9EF0-F7581DA7FC29}" srcOrd="2" destOrd="0" presId="urn:microsoft.com/office/officeart/2018/2/layout/IconCircleList"/>
    <dgm:cxn modelId="{9508180A-EF38-4DA1-BCA9-D96FB08C58CC}" type="presParOf" srcId="{0D14C670-4B30-48DA-8589-7BD2E14E1D93}" destId="{1D4FFD12-18CE-441D-B5EC-F62B896B315F}" srcOrd="3" destOrd="0" presId="urn:microsoft.com/office/officeart/2018/2/layout/IconCircleList"/>
    <dgm:cxn modelId="{984EE30A-D942-4939-A0FB-F537F14E2FF6}" type="presParOf" srcId="{C11D3ED8-51A3-4D45-956A-C0E3E868D4B1}" destId="{24ABC683-9501-420F-98C2-12BFDD07FF1D}" srcOrd="9" destOrd="0" presId="urn:microsoft.com/office/officeart/2018/2/layout/IconCircleList"/>
    <dgm:cxn modelId="{9D4E41AE-8469-4EBA-846D-1085F0C8D9DA}" type="presParOf" srcId="{C11D3ED8-51A3-4D45-956A-C0E3E868D4B1}" destId="{2D47999C-213F-4F2F-AA48-71A90F0AC842}" srcOrd="10" destOrd="0" presId="urn:microsoft.com/office/officeart/2018/2/layout/IconCircleList"/>
    <dgm:cxn modelId="{83B24C06-9329-4C5A-B713-E97F688FF673}" type="presParOf" srcId="{2D47999C-213F-4F2F-AA48-71A90F0AC842}" destId="{73C99B57-7B7D-4DCA-8F49-3D7B0B6D4C04}" srcOrd="0" destOrd="0" presId="urn:microsoft.com/office/officeart/2018/2/layout/IconCircleList"/>
    <dgm:cxn modelId="{3511FE2B-3C38-47A4-AE9A-9518F8E975BE}" type="presParOf" srcId="{2D47999C-213F-4F2F-AA48-71A90F0AC842}" destId="{7EA658FE-4F5E-43D4-A4B9-51B38E5BEDE0}" srcOrd="1" destOrd="0" presId="urn:microsoft.com/office/officeart/2018/2/layout/IconCircleList"/>
    <dgm:cxn modelId="{9A32B660-07B8-49E4-9553-AC8B0829034F}" type="presParOf" srcId="{2D47999C-213F-4F2F-AA48-71A90F0AC842}" destId="{CDBD0060-2EAD-4FB5-9AD2-C065F8A0EFDF}" srcOrd="2" destOrd="0" presId="urn:microsoft.com/office/officeart/2018/2/layout/IconCircleList"/>
    <dgm:cxn modelId="{2182C885-A031-43CA-B0DB-55EC41534A1B}" type="presParOf" srcId="{2D47999C-213F-4F2F-AA48-71A90F0AC842}" destId="{B3C9F06E-2615-489F-A1CD-8C0549B6915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0186D0-6FBF-4B12-859F-0D79D7EDED01}">
      <dsp:nvSpPr>
        <dsp:cNvPr id="0" name=""/>
        <dsp:cNvSpPr/>
      </dsp:nvSpPr>
      <dsp:spPr>
        <a:xfrm>
          <a:off x="902689" y="670454"/>
          <a:ext cx="1261054" cy="126105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DA3418-6C10-47DB-8883-67AD901710C1}">
      <dsp:nvSpPr>
        <dsp:cNvPr id="0" name=""/>
        <dsp:cNvSpPr/>
      </dsp:nvSpPr>
      <dsp:spPr>
        <a:xfrm>
          <a:off x="117143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8017F1-825F-4457-BEC1-D49DEBAEC635}">
      <dsp:nvSpPr>
        <dsp:cNvPr id="0" name=""/>
        <dsp:cNvSpPr/>
      </dsp:nvSpPr>
      <dsp:spPr>
        <a:xfrm>
          <a:off x="499565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noProof="0" dirty="0"/>
            <a:t>Informative</a:t>
          </a:r>
        </a:p>
      </dsp:txBody>
      <dsp:txXfrm>
        <a:off x="499565" y="2324295"/>
        <a:ext cx="2067302" cy="720000"/>
      </dsp:txXfrm>
    </dsp:sp>
    <dsp:sp modelId="{A7CEC2C2-8452-4729-8276-E3D6CF9C18B4}">
      <dsp:nvSpPr>
        <dsp:cNvPr id="0" name=""/>
        <dsp:cNvSpPr/>
      </dsp:nvSpPr>
      <dsp:spPr>
        <a:xfrm>
          <a:off x="3331770" y="670454"/>
          <a:ext cx="1261054" cy="1261054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82CCA6-5006-4EEF-8B23-FF8B09B467BB}">
      <dsp:nvSpPr>
        <dsp:cNvPr id="0" name=""/>
        <dsp:cNvSpPr/>
      </dsp:nvSpPr>
      <dsp:spPr>
        <a:xfrm>
          <a:off x="360051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FDFEF3-C61F-44ED-8C1C-A5675D24991F}">
      <dsp:nvSpPr>
        <dsp:cNvPr id="0" name=""/>
        <dsp:cNvSpPr/>
      </dsp:nvSpPr>
      <dsp:spPr>
        <a:xfrm>
          <a:off x="292864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noProof="0" dirty="0"/>
            <a:t>Entertaining</a:t>
          </a:r>
        </a:p>
      </dsp:txBody>
      <dsp:txXfrm>
        <a:off x="2928646" y="2324295"/>
        <a:ext cx="2067302" cy="720000"/>
      </dsp:txXfrm>
    </dsp:sp>
    <dsp:sp modelId="{A56DF8F9-1021-4D8E-8E74-3F8CCDCC8472}">
      <dsp:nvSpPr>
        <dsp:cNvPr id="0" name=""/>
        <dsp:cNvSpPr/>
      </dsp:nvSpPr>
      <dsp:spPr>
        <a:xfrm>
          <a:off x="5760850" y="670454"/>
          <a:ext cx="1261054" cy="1261054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4040DA-9108-4AF6-AC7D-9032ADEEC8F5}">
      <dsp:nvSpPr>
        <dsp:cNvPr id="0" name=""/>
        <dsp:cNvSpPr/>
      </dsp:nvSpPr>
      <dsp:spPr>
        <a:xfrm>
          <a:off x="602959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E636E3-71C9-4ADF-9CCE-B366182EEC10}">
      <dsp:nvSpPr>
        <dsp:cNvPr id="0" name=""/>
        <dsp:cNvSpPr/>
      </dsp:nvSpPr>
      <dsp:spPr>
        <a:xfrm>
          <a:off x="535772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noProof="0" dirty="0"/>
            <a:t>Inspiring</a:t>
          </a:r>
        </a:p>
      </dsp:txBody>
      <dsp:txXfrm>
        <a:off x="5357726" y="2324295"/>
        <a:ext cx="2067302" cy="720000"/>
      </dsp:txXfrm>
    </dsp:sp>
    <dsp:sp modelId="{E4026A82-D920-4837-B06A-ECB978E0D441}">
      <dsp:nvSpPr>
        <dsp:cNvPr id="0" name=""/>
        <dsp:cNvSpPr/>
      </dsp:nvSpPr>
      <dsp:spPr>
        <a:xfrm>
          <a:off x="8189930" y="670454"/>
          <a:ext cx="1261054" cy="1261054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C3684B-5057-4716-AB7E-74B4B7DE7EDC}">
      <dsp:nvSpPr>
        <dsp:cNvPr id="0" name=""/>
        <dsp:cNvSpPr/>
      </dsp:nvSpPr>
      <dsp:spPr>
        <a:xfrm>
          <a:off x="8458679" y="939203"/>
          <a:ext cx="723555" cy="7235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DA2ED2-1473-4606-B23D-CCFCC99FFE32}">
      <dsp:nvSpPr>
        <dsp:cNvPr id="0" name=""/>
        <dsp:cNvSpPr/>
      </dsp:nvSpPr>
      <dsp:spPr>
        <a:xfrm>
          <a:off x="7786806" y="2324295"/>
          <a:ext cx="2067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 noProof="0" dirty="0"/>
            <a:t>Persuasive</a:t>
          </a:r>
        </a:p>
      </dsp:txBody>
      <dsp:txXfrm>
        <a:off x="7786806" y="2324295"/>
        <a:ext cx="2067302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A65D5-799B-44EC-8372-B307B647929A}">
      <dsp:nvSpPr>
        <dsp:cNvPr id="0" name=""/>
        <dsp:cNvSpPr/>
      </dsp:nvSpPr>
      <dsp:spPr>
        <a:xfrm>
          <a:off x="681337" y="282374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83CAC7-1D8B-43FC-B32C-1021148D2389}">
      <dsp:nvSpPr>
        <dsp:cNvPr id="0" name=""/>
        <dsp:cNvSpPr/>
      </dsp:nvSpPr>
      <dsp:spPr>
        <a:xfrm>
          <a:off x="1076212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C20962-9AE9-461F-A7BF-803485E5C7CE}">
      <dsp:nvSpPr>
        <dsp:cNvPr id="0" name=""/>
        <dsp:cNvSpPr/>
      </dsp:nvSpPr>
      <dsp:spPr>
        <a:xfrm>
          <a:off x="89024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800" kern="1200"/>
            <a:t>Self-confidence</a:t>
          </a:r>
          <a:endParaRPr lang="en-US" sz="2800" kern="1200"/>
        </a:p>
      </dsp:txBody>
      <dsp:txXfrm>
        <a:off x="89024" y="2712375"/>
        <a:ext cx="3037500" cy="720000"/>
      </dsp:txXfrm>
    </dsp:sp>
    <dsp:sp modelId="{E3E888F0-D183-41E3-8385-6AB8978539B9}">
      <dsp:nvSpPr>
        <dsp:cNvPr id="0" name=""/>
        <dsp:cNvSpPr/>
      </dsp:nvSpPr>
      <dsp:spPr>
        <a:xfrm>
          <a:off x="4250400" y="282374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B33320-6203-459D-B12E-086E8CDB6FBE}">
      <dsp:nvSpPr>
        <dsp:cNvPr id="0" name=""/>
        <dsp:cNvSpPr/>
      </dsp:nvSpPr>
      <dsp:spPr>
        <a:xfrm>
          <a:off x="4645275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3CD7E7-6283-444C-B940-A91403E484E4}">
      <dsp:nvSpPr>
        <dsp:cNvPr id="0" name=""/>
        <dsp:cNvSpPr/>
      </dsp:nvSpPr>
      <dsp:spPr>
        <a:xfrm>
          <a:off x="3658087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800" kern="1200"/>
            <a:t>Inner-calm</a:t>
          </a:r>
          <a:endParaRPr lang="en-US" sz="2800" kern="1200"/>
        </a:p>
      </dsp:txBody>
      <dsp:txXfrm>
        <a:off x="3658087" y="2712375"/>
        <a:ext cx="3037500" cy="720000"/>
      </dsp:txXfrm>
    </dsp:sp>
    <dsp:sp modelId="{5074BD2F-6232-4080-850E-0DD4ACFE93C4}">
      <dsp:nvSpPr>
        <dsp:cNvPr id="0" name=""/>
        <dsp:cNvSpPr/>
      </dsp:nvSpPr>
      <dsp:spPr>
        <a:xfrm>
          <a:off x="7819462" y="282374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C6C928-3120-4EE2-844E-57090770E3B3}">
      <dsp:nvSpPr>
        <dsp:cNvPr id="0" name=""/>
        <dsp:cNvSpPr/>
      </dsp:nvSpPr>
      <dsp:spPr>
        <a:xfrm>
          <a:off x="8214337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9F0A1D-DFBF-4316-8B32-B3F6C8C95E4C}">
      <dsp:nvSpPr>
        <dsp:cNvPr id="0" name=""/>
        <dsp:cNvSpPr/>
      </dsp:nvSpPr>
      <dsp:spPr>
        <a:xfrm>
          <a:off x="7227150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2800" kern="1200"/>
            <a:t>Poise</a:t>
          </a:r>
          <a:endParaRPr lang="en-US" sz="2800" kern="1200"/>
        </a:p>
      </dsp:txBody>
      <dsp:txXfrm>
        <a:off x="7227150" y="2712375"/>
        <a:ext cx="3037500" cy="720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A5106F-3CBA-4F19-A53E-A8DAE9798DA1}">
      <dsp:nvSpPr>
        <dsp:cNvPr id="0" name=""/>
        <dsp:cNvSpPr/>
      </dsp:nvSpPr>
      <dsp:spPr>
        <a:xfrm>
          <a:off x="184883" y="219874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C2BFF6-BBDB-42DF-832B-E9EAEDD8F5A8}">
      <dsp:nvSpPr>
        <dsp:cNvPr id="0" name=""/>
        <dsp:cNvSpPr/>
      </dsp:nvSpPr>
      <dsp:spPr>
        <a:xfrm>
          <a:off x="462450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40B76E-5636-47C0-99CF-88998A31CB9B}">
      <dsp:nvSpPr>
        <dsp:cNvPr id="0" name=""/>
        <dsp:cNvSpPr/>
      </dsp:nvSpPr>
      <dsp:spPr>
        <a:xfrm>
          <a:off x="1789861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noProof="0" dirty="0"/>
            <a:t>Intonation</a:t>
          </a:r>
        </a:p>
      </dsp:txBody>
      <dsp:txXfrm>
        <a:off x="1789861" y="219874"/>
        <a:ext cx="3115545" cy="1321746"/>
      </dsp:txXfrm>
    </dsp:sp>
    <dsp:sp modelId="{C01134CF-7855-4D27-A220-F375B2D82DFC}">
      <dsp:nvSpPr>
        <dsp:cNvPr id="0" name=""/>
        <dsp:cNvSpPr/>
      </dsp:nvSpPr>
      <dsp:spPr>
        <a:xfrm>
          <a:off x="5448267" y="219874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A9275A-C0BB-4627-9187-A174B6B834B0}">
      <dsp:nvSpPr>
        <dsp:cNvPr id="0" name=""/>
        <dsp:cNvSpPr/>
      </dsp:nvSpPr>
      <dsp:spPr>
        <a:xfrm>
          <a:off x="5725834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4FE015-A5C9-4330-B0C7-6995691325EF}">
      <dsp:nvSpPr>
        <dsp:cNvPr id="0" name=""/>
        <dsp:cNvSpPr/>
      </dsp:nvSpPr>
      <dsp:spPr>
        <a:xfrm>
          <a:off x="7053245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noProof="0" dirty="0"/>
            <a:t>Volume</a:t>
          </a:r>
        </a:p>
      </dsp:txBody>
      <dsp:txXfrm>
        <a:off x="7053245" y="219874"/>
        <a:ext cx="3115545" cy="1321746"/>
      </dsp:txXfrm>
    </dsp:sp>
    <dsp:sp modelId="{01B0E37A-78B0-40CD-8A87-CB9977F1190F}">
      <dsp:nvSpPr>
        <dsp:cNvPr id="0" name=""/>
        <dsp:cNvSpPr/>
      </dsp:nvSpPr>
      <dsp:spPr>
        <a:xfrm>
          <a:off x="184883" y="2173128"/>
          <a:ext cx="1321746" cy="13217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188F59-4787-4B2E-A8D5-D4B0CE6B0B1B}">
      <dsp:nvSpPr>
        <dsp:cNvPr id="0" name=""/>
        <dsp:cNvSpPr/>
      </dsp:nvSpPr>
      <dsp:spPr>
        <a:xfrm>
          <a:off x="462450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32AC5C-7359-42A1-89CF-DFEF5FCA27BB}">
      <dsp:nvSpPr>
        <dsp:cNvPr id="0" name=""/>
        <dsp:cNvSpPr/>
      </dsp:nvSpPr>
      <dsp:spPr>
        <a:xfrm>
          <a:off x="1789861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noProof="0" dirty="0"/>
            <a:t>Speed</a:t>
          </a:r>
        </a:p>
      </dsp:txBody>
      <dsp:txXfrm>
        <a:off x="1789861" y="2173128"/>
        <a:ext cx="3115545" cy="1321746"/>
      </dsp:txXfrm>
    </dsp:sp>
    <dsp:sp modelId="{5B529C1D-5EFF-47F5-BA5A-77FDEBB5FA55}">
      <dsp:nvSpPr>
        <dsp:cNvPr id="0" name=""/>
        <dsp:cNvSpPr/>
      </dsp:nvSpPr>
      <dsp:spPr>
        <a:xfrm>
          <a:off x="5448267" y="2173128"/>
          <a:ext cx="1321746" cy="13217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A665FB-CD33-4227-B0B3-186CC58D208C}">
      <dsp:nvSpPr>
        <dsp:cNvPr id="0" name=""/>
        <dsp:cNvSpPr/>
      </dsp:nvSpPr>
      <dsp:spPr>
        <a:xfrm>
          <a:off x="5725834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F3F08-15C3-484B-8364-F9154A0E2D79}">
      <dsp:nvSpPr>
        <dsp:cNvPr id="0" name=""/>
        <dsp:cNvSpPr/>
      </dsp:nvSpPr>
      <dsp:spPr>
        <a:xfrm>
          <a:off x="7053245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200" kern="1200" noProof="0" dirty="0"/>
            <a:t>Pauses</a:t>
          </a:r>
        </a:p>
      </dsp:txBody>
      <dsp:txXfrm>
        <a:off x="7053245" y="2173128"/>
        <a:ext cx="3115545" cy="132174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34A2CF1-532C-4ABE-87B4-7336FEE1B14E}">
      <dsp:nvSpPr>
        <dsp:cNvPr id="0" name=""/>
        <dsp:cNvSpPr/>
      </dsp:nvSpPr>
      <dsp:spPr>
        <a:xfrm>
          <a:off x="34339" y="650042"/>
          <a:ext cx="891578" cy="89157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E65B16A-6AC3-42C3-9B73-77B04A92F5CE}">
      <dsp:nvSpPr>
        <dsp:cNvPr id="0" name=""/>
        <dsp:cNvSpPr/>
      </dsp:nvSpPr>
      <dsp:spPr>
        <a:xfrm>
          <a:off x="221570" y="837274"/>
          <a:ext cx="517115" cy="51711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485F5B-DF42-40E0-A711-E9CF088C9032}">
      <dsp:nvSpPr>
        <dsp:cNvPr id="0" name=""/>
        <dsp:cNvSpPr/>
      </dsp:nvSpPr>
      <dsp:spPr>
        <a:xfrm>
          <a:off x="1116970" y="650042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noProof="0" dirty="0"/>
            <a:t>Know our audience</a:t>
          </a:r>
        </a:p>
      </dsp:txBody>
      <dsp:txXfrm>
        <a:off x="1116970" y="650042"/>
        <a:ext cx="2101578" cy="891578"/>
      </dsp:txXfrm>
    </dsp:sp>
    <dsp:sp modelId="{5805FB69-750A-4F74-88B7-9AF5631B8955}">
      <dsp:nvSpPr>
        <dsp:cNvPr id="0" name=""/>
        <dsp:cNvSpPr/>
      </dsp:nvSpPr>
      <dsp:spPr>
        <a:xfrm>
          <a:off x="3584732" y="650042"/>
          <a:ext cx="891578" cy="89157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10827A-7465-4C1F-8D01-53652423EA8B}">
      <dsp:nvSpPr>
        <dsp:cNvPr id="0" name=""/>
        <dsp:cNvSpPr/>
      </dsp:nvSpPr>
      <dsp:spPr>
        <a:xfrm>
          <a:off x="3771964" y="837274"/>
          <a:ext cx="517115" cy="51711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CC834D-649A-4767-B781-862C80BA1524}">
      <dsp:nvSpPr>
        <dsp:cNvPr id="0" name=""/>
        <dsp:cNvSpPr/>
      </dsp:nvSpPr>
      <dsp:spPr>
        <a:xfrm>
          <a:off x="4667364" y="650042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noProof="0" dirty="0"/>
            <a:t>Sort the contents</a:t>
          </a:r>
        </a:p>
      </dsp:txBody>
      <dsp:txXfrm>
        <a:off x="4667364" y="650042"/>
        <a:ext cx="2101578" cy="891578"/>
      </dsp:txXfrm>
    </dsp:sp>
    <dsp:sp modelId="{5A43C984-C5BB-4E61-910C-7B5B4B178892}">
      <dsp:nvSpPr>
        <dsp:cNvPr id="0" name=""/>
        <dsp:cNvSpPr/>
      </dsp:nvSpPr>
      <dsp:spPr>
        <a:xfrm>
          <a:off x="7135126" y="650042"/>
          <a:ext cx="891578" cy="89157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1FFA74-604F-43B4-8E75-E0747DC785BF}">
      <dsp:nvSpPr>
        <dsp:cNvPr id="0" name=""/>
        <dsp:cNvSpPr/>
      </dsp:nvSpPr>
      <dsp:spPr>
        <a:xfrm>
          <a:off x="7322357" y="837274"/>
          <a:ext cx="517115" cy="517115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6F740-3B7C-4996-AFAB-F03FDD6B6975}">
      <dsp:nvSpPr>
        <dsp:cNvPr id="0" name=""/>
        <dsp:cNvSpPr/>
      </dsp:nvSpPr>
      <dsp:spPr>
        <a:xfrm>
          <a:off x="8217757" y="650042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noProof="0" dirty="0"/>
            <a:t>Key moments design</a:t>
          </a:r>
        </a:p>
      </dsp:txBody>
      <dsp:txXfrm>
        <a:off x="8217757" y="650042"/>
        <a:ext cx="2101578" cy="891578"/>
      </dsp:txXfrm>
    </dsp:sp>
    <dsp:sp modelId="{F4F7F544-33B2-4351-AE7A-F168DE68DA5E}">
      <dsp:nvSpPr>
        <dsp:cNvPr id="0" name=""/>
        <dsp:cNvSpPr/>
      </dsp:nvSpPr>
      <dsp:spPr>
        <a:xfrm>
          <a:off x="34339" y="2173128"/>
          <a:ext cx="891578" cy="89157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F96692-24BC-4E6A-8873-0866EAED9D62}">
      <dsp:nvSpPr>
        <dsp:cNvPr id="0" name=""/>
        <dsp:cNvSpPr/>
      </dsp:nvSpPr>
      <dsp:spPr>
        <a:xfrm>
          <a:off x="221570" y="2360360"/>
          <a:ext cx="517115" cy="51711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1F68140-71FF-4012-9E62-DD0717159B00}">
      <dsp:nvSpPr>
        <dsp:cNvPr id="0" name=""/>
        <dsp:cNvSpPr/>
      </dsp:nvSpPr>
      <dsp:spPr>
        <a:xfrm>
          <a:off x="1116970" y="2173128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noProof="0" dirty="0"/>
            <a:t>Draft slides</a:t>
          </a:r>
        </a:p>
      </dsp:txBody>
      <dsp:txXfrm>
        <a:off x="1116970" y="2173128"/>
        <a:ext cx="2101578" cy="891578"/>
      </dsp:txXfrm>
    </dsp:sp>
    <dsp:sp modelId="{84CA1725-4CD0-4AE7-AFEE-90496B20A449}">
      <dsp:nvSpPr>
        <dsp:cNvPr id="0" name=""/>
        <dsp:cNvSpPr/>
      </dsp:nvSpPr>
      <dsp:spPr>
        <a:xfrm>
          <a:off x="3584732" y="2173128"/>
          <a:ext cx="891578" cy="891578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0474E2-6341-4239-98DD-F69919119B3D}">
      <dsp:nvSpPr>
        <dsp:cNvPr id="0" name=""/>
        <dsp:cNvSpPr/>
      </dsp:nvSpPr>
      <dsp:spPr>
        <a:xfrm>
          <a:off x="3771964" y="2360360"/>
          <a:ext cx="517115" cy="517115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DA7FE5-7CAE-4AC7-86A6-BA491E2C153F}">
      <dsp:nvSpPr>
        <dsp:cNvPr id="0" name=""/>
        <dsp:cNvSpPr/>
      </dsp:nvSpPr>
      <dsp:spPr>
        <a:xfrm>
          <a:off x="4667363" y="2173128"/>
          <a:ext cx="2101578" cy="8915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800" kern="1200" noProof="0" dirty="0"/>
            <a:t>Open the computer</a:t>
          </a:r>
        </a:p>
      </dsp:txBody>
      <dsp:txXfrm>
        <a:off x="4667363" y="2173128"/>
        <a:ext cx="2101578" cy="89157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581976-8F71-443E-8283-D7382230227A}">
      <dsp:nvSpPr>
        <dsp:cNvPr id="0" name=""/>
        <dsp:cNvSpPr/>
      </dsp:nvSpPr>
      <dsp:spPr>
        <a:xfrm>
          <a:off x="681337" y="282374"/>
          <a:ext cx="1852875" cy="185287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5F9B9-7570-4BB2-97F3-6E84A0377C58}">
      <dsp:nvSpPr>
        <dsp:cNvPr id="0" name=""/>
        <dsp:cNvSpPr/>
      </dsp:nvSpPr>
      <dsp:spPr>
        <a:xfrm>
          <a:off x="1076212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F0D2A6-3394-42DA-9F88-E6D61F8FC66E}">
      <dsp:nvSpPr>
        <dsp:cNvPr id="0" name=""/>
        <dsp:cNvSpPr/>
      </dsp:nvSpPr>
      <dsp:spPr>
        <a:xfrm>
          <a:off x="89024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000" kern="1200" dirty="0"/>
            <a:t>Reduce</a:t>
          </a:r>
          <a:endParaRPr lang="en-US" sz="4000" kern="1200" dirty="0"/>
        </a:p>
      </dsp:txBody>
      <dsp:txXfrm>
        <a:off x="89024" y="2712375"/>
        <a:ext cx="3037500" cy="720000"/>
      </dsp:txXfrm>
    </dsp:sp>
    <dsp:sp modelId="{3BF2BDC2-8797-431D-ACDF-9AE186E3E6D0}">
      <dsp:nvSpPr>
        <dsp:cNvPr id="0" name=""/>
        <dsp:cNvSpPr/>
      </dsp:nvSpPr>
      <dsp:spPr>
        <a:xfrm>
          <a:off x="4250400" y="282374"/>
          <a:ext cx="1852875" cy="185287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B7FF77-3D5A-4E4B-9226-5950E641E661}">
      <dsp:nvSpPr>
        <dsp:cNvPr id="0" name=""/>
        <dsp:cNvSpPr/>
      </dsp:nvSpPr>
      <dsp:spPr>
        <a:xfrm>
          <a:off x="4645275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EE0A1F4-B0EC-433B-888D-9AFBAB928845}">
      <dsp:nvSpPr>
        <dsp:cNvPr id="0" name=""/>
        <dsp:cNvSpPr/>
      </dsp:nvSpPr>
      <dsp:spPr>
        <a:xfrm>
          <a:off x="3658087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000" kern="1200"/>
            <a:t>Organize</a:t>
          </a:r>
          <a:endParaRPr lang="en-US" sz="4000" kern="1200"/>
        </a:p>
      </dsp:txBody>
      <dsp:txXfrm>
        <a:off x="3658087" y="2712375"/>
        <a:ext cx="3037500" cy="720000"/>
      </dsp:txXfrm>
    </dsp:sp>
    <dsp:sp modelId="{55BDAE75-0701-4D55-A0AE-E34BDCA6895C}">
      <dsp:nvSpPr>
        <dsp:cNvPr id="0" name=""/>
        <dsp:cNvSpPr/>
      </dsp:nvSpPr>
      <dsp:spPr>
        <a:xfrm>
          <a:off x="7819462" y="282374"/>
          <a:ext cx="1852875" cy="185287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EB839D-1E84-4177-9431-7FFC49FD3210}">
      <dsp:nvSpPr>
        <dsp:cNvPr id="0" name=""/>
        <dsp:cNvSpPr/>
      </dsp:nvSpPr>
      <dsp:spPr>
        <a:xfrm>
          <a:off x="8214337" y="677249"/>
          <a:ext cx="1063125" cy="1063125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FA9B5-812E-458A-B5F0-34A680F5E567}">
      <dsp:nvSpPr>
        <dsp:cNvPr id="0" name=""/>
        <dsp:cNvSpPr/>
      </dsp:nvSpPr>
      <dsp:spPr>
        <a:xfrm>
          <a:off x="7227150" y="2712375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" sz="4000" kern="1200"/>
            <a:t>Inspire</a:t>
          </a:r>
          <a:endParaRPr lang="en-US" sz="4000" kern="1200"/>
        </a:p>
      </dsp:txBody>
      <dsp:txXfrm>
        <a:off x="7227150" y="2712375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CF2574-47F1-4560-8E2D-DCDD882676E6}">
      <dsp:nvSpPr>
        <dsp:cNvPr id="0" name=""/>
        <dsp:cNvSpPr/>
      </dsp:nvSpPr>
      <dsp:spPr>
        <a:xfrm>
          <a:off x="0" y="930573"/>
          <a:ext cx="6266011" cy="9360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 dirty="0"/>
            <a:t>Few words and lots of ideas</a:t>
          </a:r>
        </a:p>
      </dsp:txBody>
      <dsp:txXfrm>
        <a:off x="45692" y="976265"/>
        <a:ext cx="6174627" cy="844616"/>
      </dsp:txXfrm>
    </dsp:sp>
    <dsp:sp modelId="{E6E62FC8-FB41-40E3-91A1-20C2962D56BC}">
      <dsp:nvSpPr>
        <dsp:cNvPr id="0" name=""/>
        <dsp:cNvSpPr/>
      </dsp:nvSpPr>
      <dsp:spPr>
        <a:xfrm>
          <a:off x="0" y="1981773"/>
          <a:ext cx="6266011" cy="936000"/>
        </a:xfrm>
        <a:prstGeom prst="roundRect">
          <a:avLst/>
        </a:prstGeom>
        <a:gradFill rotWithShape="0">
          <a:gsLst>
            <a:gs pos="0">
              <a:schemeClr val="accent2">
                <a:hueOff val="757936"/>
                <a:satOff val="-5133"/>
                <a:lumOff val="196"/>
                <a:alphaOff val="0"/>
                <a:tint val="96000"/>
                <a:lumMod val="104000"/>
              </a:schemeClr>
            </a:gs>
            <a:gs pos="100000">
              <a:schemeClr val="accent2">
                <a:hueOff val="757936"/>
                <a:satOff val="-5133"/>
                <a:lumOff val="19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 dirty="0"/>
            <a:t>Space is important</a:t>
          </a:r>
        </a:p>
      </dsp:txBody>
      <dsp:txXfrm>
        <a:off x="45692" y="2027465"/>
        <a:ext cx="6174627" cy="844616"/>
      </dsp:txXfrm>
    </dsp:sp>
    <dsp:sp modelId="{EFED7B8A-1099-40C7-B321-D655FA06E7FE}">
      <dsp:nvSpPr>
        <dsp:cNvPr id="0" name=""/>
        <dsp:cNvSpPr/>
      </dsp:nvSpPr>
      <dsp:spPr>
        <a:xfrm>
          <a:off x="0" y="3032973"/>
          <a:ext cx="6266011" cy="936000"/>
        </a:xfrm>
        <a:prstGeom prst="roundRect">
          <a:avLst/>
        </a:prstGeom>
        <a:gradFill rotWithShape="0">
          <a:gsLst>
            <a:gs pos="0">
              <a:schemeClr val="accent2">
                <a:hueOff val="1515873"/>
                <a:satOff val="-10267"/>
                <a:lumOff val="392"/>
                <a:alphaOff val="0"/>
                <a:tint val="96000"/>
                <a:lumMod val="104000"/>
              </a:schemeClr>
            </a:gs>
            <a:gs pos="100000">
              <a:schemeClr val="accent2">
                <a:hueOff val="1515873"/>
                <a:satOff val="-10267"/>
                <a:lumOff val="39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000" kern="1200" noProof="0" dirty="0"/>
            <a:t>Less is more</a:t>
          </a:r>
        </a:p>
      </dsp:txBody>
      <dsp:txXfrm>
        <a:off x="45692" y="3078665"/>
        <a:ext cx="6174627" cy="8446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59A68F9-CC4A-4B17-A3E8-D7CA92A30112}">
      <dsp:nvSpPr>
        <dsp:cNvPr id="0" name=""/>
        <dsp:cNvSpPr/>
      </dsp:nvSpPr>
      <dsp:spPr>
        <a:xfrm>
          <a:off x="0" y="2600709"/>
          <a:ext cx="10353675" cy="1113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>
              <a:latin typeface="Gill Sans MT" panose="02040603050505030304"/>
            </a:rPr>
            <a:t>Examples and anecdotes</a:t>
          </a:r>
          <a:endParaRPr lang="en-GB" sz="2700" kern="1200" noProof="0" dirty="0"/>
        </a:p>
      </dsp:txBody>
      <dsp:txXfrm>
        <a:off x="0" y="2600709"/>
        <a:ext cx="3106102" cy="1113909"/>
      </dsp:txXfrm>
    </dsp:sp>
    <dsp:sp modelId="{D5970670-CE81-4D0B-8B2F-8B7AE1A18E92}">
      <dsp:nvSpPr>
        <dsp:cNvPr id="0" name=""/>
        <dsp:cNvSpPr/>
      </dsp:nvSpPr>
      <dsp:spPr>
        <a:xfrm>
          <a:off x="0" y="1300420"/>
          <a:ext cx="10353675" cy="1113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>
              <a:latin typeface="Gill Sans MT" panose="02040603050505030304"/>
            </a:rPr>
            <a:t>Important parts</a:t>
          </a:r>
          <a:endParaRPr lang="en-GB" sz="2700" kern="1200" noProof="0" dirty="0"/>
        </a:p>
      </dsp:txBody>
      <dsp:txXfrm>
        <a:off x="0" y="1300420"/>
        <a:ext cx="3106102" cy="1113909"/>
      </dsp:txXfrm>
    </dsp:sp>
    <dsp:sp modelId="{E6AE8EA5-95F1-4BAB-9DC8-263409568600}">
      <dsp:nvSpPr>
        <dsp:cNvPr id="0" name=""/>
        <dsp:cNvSpPr/>
      </dsp:nvSpPr>
      <dsp:spPr>
        <a:xfrm>
          <a:off x="0" y="131"/>
          <a:ext cx="10353675" cy="1113909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92024" tIns="192024" rIns="192024" bIns="192024" numCol="1" spcCol="1270" anchor="ctr" anchorCtr="0">
          <a:noAutofit/>
        </a:bodyPr>
        <a:lstStyle/>
        <a:p>
          <a:pPr marL="0" lvl="0" indent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700" kern="1200" noProof="0" dirty="0">
              <a:latin typeface="Gill Sans MT" panose="02040603050505030304"/>
            </a:rPr>
            <a:t> Your main message</a:t>
          </a:r>
          <a:endParaRPr lang="en-GB" sz="2700" kern="1200" noProof="0" dirty="0"/>
        </a:p>
      </dsp:txBody>
      <dsp:txXfrm>
        <a:off x="0" y="131"/>
        <a:ext cx="3106102" cy="1113909"/>
      </dsp:txXfrm>
    </dsp:sp>
    <dsp:sp modelId="{4E055208-BB76-431F-9197-B547A7B04705}">
      <dsp:nvSpPr>
        <dsp:cNvPr id="0" name=""/>
        <dsp:cNvSpPr/>
      </dsp:nvSpPr>
      <dsp:spPr>
        <a:xfrm>
          <a:off x="5927428" y="93320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 </a:t>
          </a:r>
          <a:r>
            <a:rPr lang="en-GB" sz="2500" b="0" i="0" u="none" strike="noStrike" kern="1200" cap="none" baseline="0" noProof="0" dirty="0">
              <a:latin typeface="Gill Sans MT"/>
            </a:rPr>
            <a:t>Main idea</a:t>
          </a:r>
          <a:endParaRPr lang="en-GB" sz="2500" kern="1200" dirty="0"/>
        </a:p>
      </dsp:txBody>
      <dsp:txXfrm>
        <a:off x="5954722" y="120614"/>
        <a:ext cx="1343259" cy="877310"/>
      </dsp:txXfrm>
    </dsp:sp>
    <dsp:sp modelId="{FD52235F-2DFE-43DC-8B73-838847146BB9}">
      <dsp:nvSpPr>
        <dsp:cNvPr id="0" name=""/>
        <dsp:cNvSpPr/>
      </dsp:nvSpPr>
      <dsp:spPr>
        <a:xfrm>
          <a:off x="4809150" y="1025219"/>
          <a:ext cx="1817201" cy="372759"/>
        </a:xfrm>
        <a:custGeom>
          <a:avLst/>
          <a:gdLst/>
          <a:ahLst/>
          <a:cxnLst/>
          <a:rect l="0" t="0" r="0" b="0"/>
          <a:pathLst>
            <a:path>
              <a:moveTo>
                <a:pt x="1817201" y="0"/>
              </a:moveTo>
              <a:lnTo>
                <a:pt x="1817201" y="186379"/>
              </a:lnTo>
              <a:lnTo>
                <a:pt x="0" y="186379"/>
              </a:lnTo>
              <a:lnTo>
                <a:pt x="0" y="372759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612F36-8A13-4926-892E-A463F0475877}">
      <dsp:nvSpPr>
        <dsp:cNvPr id="0" name=""/>
        <dsp:cNvSpPr/>
      </dsp:nvSpPr>
      <dsp:spPr>
        <a:xfrm>
          <a:off x="4110226" y="1397978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Idea</a:t>
          </a:r>
          <a:endParaRPr lang="en-GB" sz="2500" kern="1200" dirty="0"/>
        </a:p>
      </dsp:txBody>
      <dsp:txXfrm>
        <a:off x="4137520" y="1425272"/>
        <a:ext cx="1343259" cy="877310"/>
      </dsp:txXfrm>
    </dsp:sp>
    <dsp:sp modelId="{0FA6DC25-0D39-499E-9EA4-7EBD29AAEB88}">
      <dsp:nvSpPr>
        <dsp:cNvPr id="0" name=""/>
        <dsp:cNvSpPr/>
      </dsp:nvSpPr>
      <dsp:spPr>
        <a:xfrm>
          <a:off x="3900549" y="2329876"/>
          <a:ext cx="908600" cy="372759"/>
        </a:xfrm>
        <a:custGeom>
          <a:avLst/>
          <a:gdLst/>
          <a:ahLst/>
          <a:cxnLst/>
          <a:rect l="0" t="0" r="0" b="0"/>
          <a:pathLst>
            <a:path>
              <a:moveTo>
                <a:pt x="908600" y="0"/>
              </a:moveTo>
              <a:lnTo>
                <a:pt x="908600" y="186379"/>
              </a:lnTo>
              <a:lnTo>
                <a:pt x="0" y="186379"/>
              </a:lnTo>
              <a:lnTo>
                <a:pt x="0" y="37275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19246FB-8B39-4ACD-B472-8F9D5DB2A49D}">
      <dsp:nvSpPr>
        <dsp:cNvPr id="0" name=""/>
        <dsp:cNvSpPr/>
      </dsp:nvSpPr>
      <dsp:spPr>
        <a:xfrm>
          <a:off x="3201626" y="2702635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Detail</a:t>
          </a:r>
          <a:endParaRPr lang="en-GB" sz="2500" kern="1200" dirty="0"/>
        </a:p>
      </dsp:txBody>
      <dsp:txXfrm>
        <a:off x="3228920" y="2729929"/>
        <a:ext cx="1343259" cy="877310"/>
      </dsp:txXfrm>
    </dsp:sp>
    <dsp:sp modelId="{7C1E21DE-40C2-431A-8193-6A4D9E94B6BF}">
      <dsp:nvSpPr>
        <dsp:cNvPr id="0" name=""/>
        <dsp:cNvSpPr/>
      </dsp:nvSpPr>
      <dsp:spPr>
        <a:xfrm>
          <a:off x="4809150" y="2329876"/>
          <a:ext cx="908600" cy="372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9"/>
              </a:lnTo>
              <a:lnTo>
                <a:pt x="908600" y="186379"/>
              </a:lnTo>
              <a:lnTo>
                <a:pt x="908600" y="37275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2509740-E879-49A6-B77F-0FA2B239C753}">
      <dsp:nvSpPr>
        <dsp:cNvPr id="0" name=""/>
        <dsp:cNvSpPr/>
      </dsp:nvSpPr>
      <dsp:spPr>
        <a:xfrm>
          <a:off x="5018827" y="2702635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Detail</a:t>
          </a:r>
          <a:endParaRPr lang="en-GB" sz="2500" kern="1200" dirty="0"/>
        </a:p>
      </dsp:txBody>
      <dsp:txXfrm>
        <a:off x="5046121" y="2729929"/>
        <a:ext cx="1343259" cy="877310"/>
      </dsp:txXfrm>
    </dsp:sp>
    <dsp:sp modelId="{32C490A9-C65B-40AF-ABA7-1DCA53B15339}">
      <dsp:nvSpPr>
        <dsp:cNvPr id="0" name=""/>
        <dsp:cNvSpPr/>
      </dsp:nvSpPr>
      <dsp:spPr>
        <a:xfrm>
          <a:off x="6626352" y="1025219"/>
          <a:ext cx="1817201" cy="372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9"/>
              </a:lnTo>
              <a:lnTo>
                <a:pt x="1817201" y="186379"/>
              </a:lnTo>
              <a:lnTo>
                <a:pt x="1817201" y="372759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DD2735-2C4B-4684-B0AB-6F74A75AFA89}">
      <dsp:nvSpPr>
        <dsp:cNvPr id="0" name=""/>
        <dsp:cNvSpPr/>
      </dsp:nvSpPr>
      <dsp:spPr>
        <a:xfrm>
          <a:off x="7744629" y="1397978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 Idea</a:t>
          </a:r>
          <a:endParaRPr lang="en-GB" sz="2500" kern="1200" dirty="0"/>
        </a:p>
      </dsp:txBody>
      <dsp:txXfrm>
        <a:off x="7771923" y="1425272"/>
        <a:ext cx="1343259" cy="877310"/>
      </dsp:txXfrm>
    </dsp:sp>
    <dsp:sp modelId="{27E4D8B8-81DA-47DF-9BA6-2ECE7CC001D8}">
      <dsp:nvSpPr>
        <dsp:cNvPr id="0" name=""/>
        <dsp:cNvSpPr/>
      </dsp:nvSpPr>
      <dsp:spPr>
        <a:xfrm>
          <a:off x="7534952" y="2329876"/>
          <a:ext cx="908600" cy="372759"/>
        </a:xfrm>
        <a:custGeom>
          <a:avLst/>
          <a:gdLst/>
          <a:ahLst/>
          <a:cxnLst/>
          <a:rect l="0" t="0" r="0" b="0"/>
          <a:pathLst>
            <a:path>
              <a:moveTo>
                <a:pt x="908600" y="0"/>
              </a:moveTo>
              <a:lnTo>
                <a:pt x="908600" y="186379"/>
              </a:lnTo>
              <a:lnTo>
                <a:pt x="0" y="186379"/>
              </a:lnTo>
              <a:lnTo>
                <a:pt x="0" y="37275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18C13A-0EBE-48B9-AF53-5CF51F6D2EAB}">
      <dsp:nvSpPr>
        <dsp:cNvPr id="0" name=""/>
        <dsp:cNvSpPr/>
      </dsp:nvSpPr>
      <dsp:spPr>
        <a:xfrm>
          <a:off x="6836029" y="2702635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Detail</a:t>
          </a:r>
        </a:p>
      </dsp:txBody>
      <dsp:txXfrm>
        <a:off x="6863323" y="2729929"/>
        <a:ext cx="1343259" cy="877310"/>
      </dsp:txXfrm>
    </dsp:sp>
    <dsp:sp modelId="{B71315B1-BECC-4EA5-AED6-D8259A123327}">
      <dsp:nvSpPr>
        <dsp:cNvPr id="0" name=""/>
        <dsp:cNvSpPr/>
      </dsp:nvSpPr>
      <dsp:spPr>
        <a:xfrm>
          <a:off x="8443553" y="2329876"/>
          <a:ext cx="908600" cy="37275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6379"/>
              </a:lnTo>
              <a:lnTo>
                <a:pt x="908600" y="186379"/>
              </a:lnTo>
              <a:lnTo>
                <a:pt x="908600" y="372759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258E4E-C60D-4542-8EC5-B20F83BD842B}">
      <dsp:nvSpPr>
        <dsp:cNvPr id="0" name=""/>
        <dsp:cNvSpPr/>
      </dsp:nvSpPr>
      <dsp:spPr>
        <a:xfrm>
          <a:off x="8653230" y="2702635"/>
          <a:ext cx="1397847" cy="931898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dirty="0">
              <a:latin typeface="Gill Sans MT" panose="02040603050505030304"/>
            </a:rPr>
            <a:t>Detail</a:t>
          </a:r>
          <a:endParaRPr lang="en-GB" sz="2500" kern="1200" dirty="0"/>
        </a:p>
      </dsp:txBody>
      <dsp:txXfrm>
        <a:off x="8680524" y="2729929"/>
        <a:ext cx="1343259" cy="8773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BB6905-88C6-44E8-ADAB-9D215D57F783}">
      <dsp:nvSpPr>
        <dsp:cNvPr id="0" name=""/>
        <dsp:cNvSpPr/>
      </dsp:nvSpPr>
      <dsp:spPr>
        <a:xfrm>
          <a:off x="2344" y="814922"/>
          <a:ext cx="1975173" cy="493793"/>
        </a:xfrm>
        <a:prstGeom prst="roundRect">
          <a:avLst>
            <a:gd name="adj" fmla="val 10000"/>
          </a:avLst>
        </a:prstGeom>
        <a:noFill/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ES" sz="2900" kern="1200" dirty="0">
            <a:latin typeface="Gill Sans MT" panose="02040603050505030304"/>
          </a:endParaRPr>
        </a:p>
      </dsp:txBody>
      <dsp:txXfrm>
        <a:off x="16807" y="829385"/>
        <a:ext cx="1946247" cy="464867"/>
      </dsp:txXfrm>
    </dsp:sp>
    <dsp:sp modelId="{475DFF13-258A-47B3-B1DF-FCD2D66C79B9}">
      <dsp:nvSpPr>
        <dsp:cNvPr id="0" name=""/>
        <dsp:cNvSpPr/>
      </dsp:nvSpPr>
      <dsp:spPr>
        <a:xfrm rot="5400000">
          <a:off x="946724" y="1351922"/>
          <a:ext cx="86413" cy="8641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3C25291-9D48-4CC2-A0A3-A239D8CF44B4}">
      <dsp:nvSpPr>
        <dsp:cNvPr id="0" name=""/>
        <dsp:cNvSpPr/>
      </dsp:nvSpPr>
      <dsp:spPr>
        <a:xfrm>
          <a:off x="2344" y="1481543"/>
          <a:ext cx="1975173" cy="493793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9525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>
              <a:solidFill>
                <a:schemeClr val="accent6">
                  <a:lumMod val="50000"/>
                </a:schemeClr>
              </a:solidFill>
              <a:latin typeface="Gill Sans MT" panose="02040603050505030304"/>
            </a:rPr>
            <a:t>Structure</a:t>
          </a:r>
        </a:p>
      </dsp:txBody>
      <dsp:txXfrm>
        <a:off x="16807" y="1496006"/>
        <a:ext cx="1946247" cy="464867"/>
      </dsp:txXfrm>
    </dsp:sp>
    <dsp:sp modelId="{AC1BA61F-7282-48A2-91B4-CDB9269CF7F4}">
      <dsp:nvSpPr>
        <dsp:cNvPr id="0" name=""/>
        <dsp:cNvSpPr/>
      </dsp:nvSpPr>
      <dsp:spPr>
        <a:xfrm rot="5400000">
          <a:off x="946724" y="2018544"/>
          <a:ext cx="86413" cy="8641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3DB388-5EBB-445D-87D6-A42BF6BE7149}">
      <dsp:nvSpPr>
        <dsp:cNvPr id="0" name=""/>
        <dsp:cNvSpPr/>
      </dsp:nvSpPr>
      <dsp:spPr>
        <a:xfrm>
          <a:off x="2344" y="2148164"/>
          <a:ext cx="1975173" cy="493793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9525" cap="rnd" cmpd="sng" algn="ctr">
          <a:solidFill>
            <a:schemeClr val="accent2">
              <a:tint val="40000"/>
              <a:alpha val="90000"/>
              <a:hueOff val="174412"/>
              <a:satOff val="-353"/>
              <a:lumOff val="-31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>
              <a:solidFill>
                <a:schemeClr val="accent6">
                  <a:lumMod val="50000"/>
                </a:schemeClr>
              </a:solidFill>
              <a:latin typeface="Gill Sans MT" panose="02040603050505030304"/>
            </a:rPr>
            <a:t>Audience</a:t>
          </a:r>
        </a:p>
      </dsp:txBody>
      <dsp:txXfrm>
        <a:off x="16807" y="2162627"/>
        <a:ext cx="1946247" cy="464867"/>
      </dsp:txXfrm>
    </dsp:sp>
    <dsp:sp modelId="{BD364A12-9DE9-44B4-ABD8-93FAEAECABFE}">
      <dsp:nvSpPr>
        <dsp:cNvPr id="0" name=""/>
        <dsp:cNvSpPr/>
      </dsp:nvSpPr>
      <dsp:spPr>
        <a:xfrm rot="5400000">
          <a:off x="946724" y="2685165"/>
          <a:ext cx="86413" cy="86413"/>
        </a:xfrm>
        <a:prstGeom prst="rightArrow">
          <a:avLst>
            <a:gd name="adj1" fmla="val 66700"/>
            <a:gd name="adj2" fmla="val 50000"/>
          </a:avLst>
        </a:prstGeom>
        <a:noFill/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33C1908-FC79-48FD-8B26-D04C1B269613}">
      <dsp:nvSpPr>
        <dsp:cNvPr id="0" name=""/>
        <dsp:cNvSpPr/>
      </dsp:nvSpPr>
      <dsp:spPr>
        <a:xfrm>
          <a:off x="2344" y="2814785"/>
          <a:ext cx="1975173" cy="493793"/>
        </a:xfrm>
        <a:prstGeom prst="roundRect">
          <a:avLst>
            <a:gd name="adj" fmla="val 10000"/>
          </a:avLst>
        </a:prstGeom>
        <a:solidFill>
          <a:schemeClr val="accent3">
            <a:lumMod val="20000"/>
            <a:lumOff val="80000"/>
            <a:alpha val="90000"/>
          </a:schemeClr>
        </a:solidFill>
        <a:ln w="9525" cap="rnd" cmpd="sng" algn="ctr">
          <a:solidFill>
            <a:schemeClr val="accent2">
              <a:tint val="40000"/>
              <a:alpha val="90000"/>
              <a:hueOff val="348823"/>
              <a:satOff val="-705"/>
              <a:lumOff val="-61"/>
              <a:alphaOff val="0"/>
            </a:schemeClr>
          </a:solidFill>
          <a:prstDash val="solid"/>
        </a:ln>
        <a:effectLst/>
        <a:scene3d>
          <a:camera prst="orthographicFront"/>
          <a:lightRig rig="threePt" dir="t"/>
        </a:scene3d>
        <a:sp3d>
          <a:bevelT w="165100" prst="coolSlan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 dirty="0">
              <a:solidFill>
                <a:schemeClr val="accent6">
                  <a:lumMod val="50000"/>
                </a:schemeClr>
              </a:solidFill>
              <a:latin typeface="Gill Sans MT" panose="02040603050505030304"/>
            </a:rPr>
            <a:t>Tips</a:t>
          </a:r>
        </a:p>
      </dsp:txBody>
      <dsp:txXfrm>
        <a:off x="16807" y="2829248"/>
        <a:ext cx="1946247" cy="464867"/>
      </dsp:txXfrm>
    </dsp:sp>
    <dsp:sp modelId="{4BF90B3D-7522-4787-99C5-4F0B168025FA}">
      <dsp:nvSpPr>
        <dsp:cNvPr id="0" name=""/>
        <dsp:cNvSpPr/>
      </dsp:nvSpPr>
      <dsp:spPr>
        <a:xfrm>
          <a:off x="2254042" y="814922"/>
          <a:ext cx="1975173" cy="493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378968"/>
                <a:satOff val="-2567"/>
                <a:lumOff val="98"/>
                <a:alphaOff val="0"/>
                <a:tint val="96000"/>
                <a:lumMod val="104000"/>
              </a:schemeClr>
            </a:gs>
            <a:gs pos="100000">
              <a:schemeClr val="accent2">
                <a:hueOff val="378968"/>
                <a:satOff val="-2567"/>
                <a:lumOff val="9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>
              <a:latin typeface="Gill Sans MT" panose="02040603050505030304"/>
            </a:rPr>
            <a:t>Beginning</a:t>
          </a:r>
          <a:endParaRPr lang="en-GB" sz="2900" b="0" i="0" u="none" strike="noStrike" kern="1200" cap="none" baseline="0" noProof="0" dirty="0">
            <a:latin typeface="Gill Sans MT"/>
          </a:endParaRPr>
        </a:p>
      </dsp:txBody>
      <dsp:txXfrm>
        <a:off x="2268505" y="829385"/>
        <a:ext cx="1946247" cy="464867"/>
      </dsp:txXfrm>
    </dsp:sp>
    <dsp:sp modelId="{39B1AD78-E6AE-4504-B5D6-7CCDFE7C3AFF}">
      <dsp:nvSpPr>
        <dsp:cNvPr id="0" name=""/>
        <dsp:cNvSpPr/>
      </dsp:nvSpPr>
      <dsp:spPr>
        <a:xfrm rot="5400000">
          <a:off x="3198422" y="1351922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324830"/>
                <a:satOff val="-2200"/>
                <a:lumOff val="84"/>
                <a:alphaOff val="0"/>
                <a:tint val="96000"/>
                <a:lumMod val="104000"/>
              </a:schemeClr>
            </a:gs>
            <a:gs pos="100000">
              <a:schemeClr val="accent2">
                <a:hueOff val="324830"/>
                <a:satOff val="-2200"/>
                <a:lumOff val="8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7392D4-302F-47A3-9BD6-E2595075480C}">
      <dsp:nvSpPr>
        <dsp:cNvPr id="0" name=""/>
        <dsp:cNvSpPr/>
      </dsp:nvSpPr>
      <dsp:spPr>
        <a:xfrm>
          <a:off x="2254042" y="1481543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523235"/>
            <a:satOff val="-1058"/>
            <a:lumOff val="-92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523235"/>
              <a:satOff val="-1058"/>
              <a:lumOff val="-9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What-Who-When</a:t>
          </a:r>
          <a:endParaRPr lang="en-GB" sz="1600" kern="1200" noProof="0" dirty="0"/>
        </a:p>
      </dsp:txBody>
      <dsp:txXfrm>
        <a:off x="2268505" y="1496006"/>
        <a:ext cx="1946247" cy="464867"/>
      </dsp:txXfrm>
    </dsp:sp>
    <dsp:sp modelId="{08850750-0F5C-4958-8DB2-D47736EA3DD1}">
      <dsp:nvSpPr>
        <dsp:cNvPr id="0" name=""/>
        <dsp:cNvSpPr/>
      </dsp:nvSpPr>
      <dsp:spPr>
        <a:xfrm rot="5400000">
          <a:off x="3198422" y="2018544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433107"/>
                <a:satOff val="-2933"/>
                <a:lumOff val="112"/>
                <a:alphaOff val="0"/>
                <a:tint val="96000"/>
                <a:lumMod val="104000"/>
              </a:schemeClr>
            </a:gs>
            <a:gs pos="100000">
              <a:schemeClr val="accent2">
                <a:hueOff val="433107"/>
                <a:satOff val="-2933"/>
                <a:lumOff val="11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EF2F5E-6D5F-4C49-B03E-1F67D0756828}">
      <dsp:nvSpPr>
        <dsp:cNvPr id="0" name=""/>
        <dsp:cNvSpPr/>
      </dsp:nvSpPr>
      <dsp:spPr>
        <a:xfrm>
          <a:off x="2254042" y="2148164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697647"/>
            <a:satOff val="-1411"/>
            <a:lumOff val="-12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697647"/>
              <a:satOff val="-1411"/>
              <a:lumOff val="-12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Get your audience attention</a:t>
          </a:r>
          <a:endParaRPr lang="en-GB" sz="1600" kern="1200" noProof="0" dirty="0"/>
        </a:p>
      </dsp:txBody>
      <dsp:txXfrm>
        <a:off x="2268505" y="2162627"/>
        <a:ext cx="1946247" cy="464867"/>
      </dsp:txXfrm>
    </dsp:sp>
    <dsp:sp modelId="{18E313EC-BEF5-4DD2-B28F-C93334C8A96A}">
      <dsp:nvSpPr>
        <dsp:cNvPr id="0" name=""/>
        <dsp:cNvSpPr/>
      </dsp:nvSpPr>
      <dsp:spPr>
        <a:xfrm rot="5400000">
          <a:off x="3198422" y="2685165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541383"/>
                <a:satOff val="-3667"/>
                <a:lumOff val="140"/>
                <a:alphaOff val="0"/>
                <a:tint val="96000"/>
                <a:lumMod val="104000"/>
              </a:schemeClr>
            </a:gs>
            <a:gs pos="100000">
              <a:schemeClr val="accent2">
                <a:hueOff val="541383"/>
                <a:satOff val="-3667"/>
                <a:lumOff val="14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27A379-6863-4D95-BFE4-01F648E4A442}">
      <dsp:nvSpPr>
        <dsp:cNvPr id="0" name=""/>
        <dsp:cNvSpPr/>
      </dsp:nvSpPr>
      <dsp:spPr>
        <a:xfrm>
          <a:off x="2254042" y="2814785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872059"/>
            <a:satOff val="-1764"/>
            <a:lumOff val="-153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872059"/>
              <a:satOff val="-1764"/>
              <a:lumOff val="-15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Soft start</a:t>
          </a:r>
        </a:p>
      </dsp:txBody>
      <dsp:txXfrm>
        <a:off x="2268505" y="2829248"/>
        <a:ext cx="1946247" cy="464867"/>
      </dsp:txXfrm>
    </dsp:sp>
    <dsp:sp modelId="{02031982-342B-489C-97B9-11351059D920}">
      <dsp:nvSpPr>
        <dsp:cNvPr id="0" name=""/>
        <dsp:cNvSpPr/>
      </dsp:nvSpPr>
      <dsp:spPr>
        <a:xfrm>
          <a:off x="4505740" y="814922"/>
          <a:ext cx="1975173" cy="493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757936"/>
                <a:satOff val="-5133"/>
                <a:lumOff val="196"/>
                <a:alphaOff val="0"/>
                <a:tint val="96000"/>
                <a:lumMod val="104000"/>
              </a:schemeClr>
            </a:gs>
            <a:gs pos="100000">
              <a:schemeClr val="accent2">
                <a:hueOff val="757936"/>
                <a:satOff val="-5133"/>
                <a:lumOff val="19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>
              <a:latin typeface="Gill Sans MT" panose="02040603050505030304"/>
            </a:rPr>
            <a:t>Middle</a:t>
          </a:r>
          <a:endParaRPr lang="en-GB" sz="2900" kern="1200" noProof="0" dirty="0"/>
        </a:p>
      </dsp:txBody>
      <dsp:txXfrm>
        <a:off x="4520203" y="829385"/>
        <a:ext cx="1946247" cy="464867"/>
      </dsp:txXfrm>
    </dsp:sp>
    <dsp:sp modelId="{4AB2AE0A-5408-4F48-8302-1292692C9E55}">
      <dsp:nvSpPr>
        <dsp:cNvPr id="0" name=""/>
        <dsp:cNvSpPr/>
      </dsp:nvSpPr>
      <dsp:spPr>
        <a:xfrm rot="5400000">
          <a:off x="5450120" y="1351922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649660"/>
                <a:satOff val="-4400"/>
                <a:lumOff val="168"/>
                <a:alphaOff val="0"/>
                <a:tint val="96000"/>
                <a:lumMod val="104000"/>
              </a:schemeClr>
            </a:gs>
            <a:gs pos="100000">
              <a:schemeClr val="accent2">
                <a:hueOff val="649660"/>
                <a:satOff val="-4400"/>
                <a:lumOff val="16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6161A58-296F-455D-ACB9-E3FB64C940DE}">
      <dsp:nvSpPr>
        <dsp:cNvPr id="0" name=""/>
        <dsp:cNvSpPr/>
      </dsp:nvSpPr>
      <dsp:spPr>
        <a:xfrm>
          <a:off x="4505740" y="1481543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046470"/>
            <a:satOff val="-2116"/>
            <a:lumOff val="-18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046470"/>
              <a:satOff val="-2116"/>
              <a:lumOff val="-18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How-Why</a:t>
          </a:r>
          <a:endParaRPr lang="en-GB" sz="1600" kern="1200" noProof="0" dirty="0"/>
        </a:p>
      </dsp:txBody>
      <dsp:txXfrm>
        <a:off x="4520203" y="1496006"/>
        <a:ext cx="1946247" cy="464867"/>
      </dsp:txXfrm>
    </dsp:sp>
    <dsp:sp modelId="{5025FE87-A57C-4952-84A6-3AC005C7720F}">
      <dsp:nvSpPr>
        <dsp:cNvPr id="0" name=""/>
        <dsp:cNvSpPr/>
      </dsp:nvSpPr>
      <dsp:spPr>
        <a:xfrm rot="5400000">
          <a:off x="5450120" y="2018544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757936"/>
                <a:satOff val="-5133"/>
                <a:lumOff val="196"/>
                <a:alphaOff val="0"/>
                <a:tint val="96000"/>
                <a:lumMod val="104000"/>
              </a:schemeClr>
            </a:gs>
            <a:gs pos="100000">
              <a:schemeClr val="accent2">
                <a:hueOff val="757936"/>
                <a:satOff val="-5133"/>
                <a:lumOff val="19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BF7D9A-0110-4686-B03D-155FA6856E00}">
      <dsp:nvSpPr>
        <dsp:cNvPr id="0" name=""/>
        <dsp:cNvSpPr/>
      </dsp:nvSpPr>
      <dsp:spPr>
        <a:xfrm>
          <a:off x="4505740" y="2148164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220882"/>
            <a:satOff val="-2469"/>
            <a:lumOff val="-214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220882"/>
              <a:satOff val="-2469"/>
              <a:lumOff val="-21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Keep the attention</a:t>
          </a:r>
          <a:endParaRPr lang="en-GB" sz="1600" kern="1200" noProof="0" dirty="0"/>
        </a:p>
      </dsp:txBody>
      <dsp:txXfrm>
        <a:off x="4520203" y="2162627"/>
        <a:ext cx="1946247" cy="464867"/>
      </dsp:txXfrm>
    </dsp:sp>
    <dsp:sp modelId="{35AAB18B-CB8A-491D-8CA6-7F9DBD2351C6}">
      <dsp:nvSpPr>
        <dsp:cNvPr id="0" name=""/>
        <dsp:cNvSpPr/>
      </dsp:nvSpPr>
      <dsp:spPr>
        <a:xfrm rot="5400000">
          <a:off x="5450120" y="2685165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866213"/>
                <a:satOff val="-5867"/>
                <a:lumOff val="224"/>
                <a:alphaOff val="0"/>
                <a:tint val="96000"/>
                <a:lumMod val="104000"/>
              </a:schemeClr>
            </a:gs>
            <a:gs pos="100000">
              <a:schemeClr val="accent2">
                <a:hueOff val="866213"/>
                <a:satOff val="-5867"/>
                <a:lumOff val="22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797E064-0112-45A0-BA20-C2D1995CDB67}">
      <dsp:nvSpPr>
        <dsp:cNvPr id="0" name=""/>
        <dsp:cNvSpPr/>
      </dsp:nvSpPr>
      <dsp:spPr>
        <a:xfrm>
          <a:off x="4505740" y="2814785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395294"/>
            <a:satOff val="-2822"/>
            <a:lumOff val="-245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395294"/>
              <a:satOff val="-2822"/>
              <a:lumOff val="-2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Wow</a:t>
          </a:r>
        </a:p>
      </dsp:txBody>
      <dsp:txXfrm>
        <a:off x="4520203" y="2829248"/>
        <a:ext cx="1946247" cy="464867"/>
      </dsp:txXfrm>
    </dsp:sp>
    <dsp:sp modelId="{EAAC895D-D9B9-47C3-A4DC-AC0A1CE9F24B}">
      <dsp:nvSpPr>
        <dsp:cNvPr id="0" name=""/>
        <dsp:cNvSpPr/>
      </dsp:nvSpPr>
      <dsp:spPr>
        <a:xfrm>
          <a:off x="6757438" y="814922"/>
          <a:ext cx="1975173" cy="493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136905"/>
                <a:satOff val="-7700"/>
                <a:lumOff val="294"/>
                <a:alphaOff val="0"/>
                <a:tint val="96000"/>
                <a:lumMod val="104000"/>
              </a:schemeClr>
            </a:gs>
            <a:gs pos="100000">
              <a:schemeClr val="accent2">
                <a:hueOff val="1136905"/>
                <a:satOff val="-7700"/>
                <a:lumOff val="29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>
              <a:latin typeface="Gill Sans MT" panose="02040603050505030304"/>
            </a:rPr>
            <a:t>Resolution</a:t>
          </a:r>
        </a:p>
      </dsp:txBody>
      <dsp:txXfrm>
        <a:off x="6771901" y="829385"/>
        <a:ext cx="1946247" cy="464867"/>
      </dsp:txXfrm>
    </dsp:sp>
    <dsp:sp modelId="{E9351A97-4823-4617-BD82-436102AC0926}">
      <dsp:nvSpPr>
        <dsp:cNvPr id="0" name=""/>
        <dsp:cNvSpPr/>
      </dsp:nvSpPr>
      <dsp:spPr>
        <a:xfrm rot="5400000">
          <a:off x="7701817" y="1351922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974490"/>
                <a:satOff val="-6600"/>
                <a:lumOff val="252"/>
                <a:alphaOff val="0"/>
                <a:tint val="96000"/>
                <a:lumMod val="104000"/>
              </a:schemeClr>
            </a:gs>
            <a:gs pos="100000">
              <a:schemeClr val="accent2">
                <a:hueOff val="974490"/>
                <a:satOff val="-6600"/>
                <a:lumOff val="25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A6E8458-3253-4952-BBD5-E10E0A9C0173}">
      <dsp:nvSpPr>
        <dsp:cNvPr id="0" name=""/>
        <dsp:cNvSpPr/>
      </dsp:nvSpPr>
      <dsp:spPr>
        <a:xfrm>
          <a:off x="6757438" y="1481543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569706"/>
            <a:satOff val="-3174"/>
            <a:lumOff val="-27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569706"/>
              <a:satOff val="-3174"/>
              <a:lumOff val="-27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Result or alternatives</a:t>
          </a:r>
        </a:p>
      </dsp:txBody>
      <dsp:txXfrm>
        <a:off x="6771901" y="1496006"/>
        <a:ext cx="1946247" cy="464867"/>
      </dsp:txXfrm>
    </dsp:sp>
    <dsp:sp modelId="{4BB20F0B-7A4B-4D64-9DA2-3DE333533933}">
      <dsp:nvSpPr>
        <dsp:cNvPr id="0" name=""/>
        <dsp:cNvSpPr/>
      </dsp:nvSpPr>
      <dsp:spPr>
        <a:xfrm rot="5400000">
          <a:off x="7701817" y="2018544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1082766"/>
                <a:satOff val="-7334"/>
                <a:lumOff val="280"/>
                <a:alphaOff val="0"/>
                <a:tint val="96000"/>
                <a:lumMod val="104000"/>
              </a:schemeClr>
            </a:gs>
            <a:gs pos="100000">
              <a:schemeClr val="accent2">
                <a:hueOff val="1082766"/>
                <a:satOff val="-7334"/>
                <a:lumOff val="28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32DDC2-B30C-4FA8-8636-1ACEF00C7252}">
      <dsp:nvSpPr>
        <dsp:cNvPr id="0" name=""/>
        <dsp:cNvSpPr/>
      </dsp:nvSpPr>
      <dsp:spPr>
        <a:xfrm>
          <a:off x="6757438" y="2148164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744117"/>
            <a:satOff val="-3527"/>
            <a:lumOff val="-306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744117"/>
              <a:satOff val="-3527"/>
              <a:lumOff val="-306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Keep the attention</a:t>
          </a:r>
        </a:p>
      </dsp:txBody>
      <dsp:txXfrm>
        <a:off x="6771901" y="2162627"/>
        <a:ext cx="1946247" cy="464867"/>
      </dsp:txXfrm>
    </dsp:sp>
    <dsp:sp modelId="{C69A694E-1F27-49CD-AB25-F770AF36F592}">
      <dsp:nvSpPr>
        <dsp:cNvPr id="0" name=""/>
        <dsp:cNvSpPr/>
      </dsp:nvSpPr>
      <dsp:spPr>
        <a:xfrm rot="5400000">
          <a:off x="7701817" y="2685165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1191043"/>
                <a:satOff val="-8067"/>
                <a:lumOff val="308"/>
                <a:alphaOff val="0"/>
                <a:tint val="96000"/>
                <a:lumMod val="104000"/>
              </a:schemeClr>
            </a:gs>
            <a:gs pos="100000">
              <a:schemeClr val="accent2">
                <a:hueOff val="1191043"/>
                <a:satOff val="-8067"/>
                <a:lumOff val="308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5EB5D4-4AE3-46F6-B67E-E110F90BAB32}">
      <dsp:nvSpPr>
        <dsp:cNvPr id="0" name=""/>
        <dsp:cNvSpPr/>
      </dsp:nvSpPr>
      <dsp:spPr>
        <a:xfrm>
          <a:off x="6757438" y="2814785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1918529"/>
            <a:satOff val="-3880"/>
            <a:lumOff val="-337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1918529"/>
              <a:satOff val="-3880"/>
              <a:lumOff val="-3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Gift</a:t>
          </a:r>
        </a:p>
      </dsp:txBody>
      <dsp:txXfrm>
        <a:off x="6771901" y="2829248"/>
        <a:ext cx="1946247" cy="464867"/>
      </dsp:txXfrm>
    </dsp:sp>
    <dsp:sp modelId="{752549C2-7C3F-4440-ACFA-956C8E0B7E4D}">
      <dsp:nvSpPr>
        <dsp:cNvPr id="0" name=""/>
        <dsp:cNvSpPr/>
      </dsp:nvSpPr>
      <dsp:spPr>
        <a:xfrm>
          <a:off x="9009135" y="814922"/>
          <a:ext cx="1975173" cy="49379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2">
                <a:hueOff val="1515873"/>
                <a:satOff val="-10267"/>
                <a:lumOff val="392"/>
                <a:alphaOff val="0"/>
                <a:tint val="96000"/>
                <a:lumMod val="104000"/>
              </a:schemeClr>
            </a:gs>
            <a:gs pos="100000">
              <a:schemeClr val="accent2">
                <a:hueOff val="1515873"/>
                <a:satOff val="-10267"/>
                <a:lumOff val="39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900" kern="1200" noProof="0" dirty="0">
              <a:latin typeface="Gill Sans MT" panose="02040603050505030304"/>
            </a:rPr>
            <a:t>End</a:t>
          </a:r>
          <a:endParaRPr lang="en-GB" sz="2900" kern="1200" noProof="0" dirty="0"/>
        </a:p>
      </dsp:txBody>
      <dsp:txXfrm>
        <a:off x="9023598" y="829385"/>
        <a:ext cx="1946247" cy="464867"/>
      </dsp:txXfrm>
    </dsp:sp>
    <dsp:sp modelId="{54D80C49-ADC7-4BE6-AFA4-34DF7AFCC7A7}">
      <dsp:nvSpPr>
        <dsp:cNvPr id="0" name=""/>
        <dsp:cNvSpPr/>
      </dsp:nvSpPr>
      <dsp:spPr>
        <a:xfrm rot="5400000">
          <a:off x="9953515" y="1351922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1299320"/>
                <a:satOff val="-8800"/>
                <a:lumOff val="336"/>
                <a:alphaOff val="0"/>
                <a:tint val="96000"/>
                <a:lumMod val="104000"/>
              </a:schemeClr>
            </a:gs>
            <a:gs pos="100000">
              <a:schemeClr val="accent2">
                <a:hueOff val="1299320"/>
                <a:satOff val="-8800"/>
                <a:lumOff val="336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7334C6-E4C2-423F-BDF4-C05618B09EF9}">
      <dsp:nvSpPr>
        <dsp:cNvPr id="0" name=""/>
        <dsp:cNvSpPr/>
      </dsp:nvSpPr>
      <dsp:spPr>
        <a:xfrm>
          <a:off x="9009135" y="1481543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2092941"/>
            <a:satOff val="-4233"/>
            <a:lumOff val="-368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092941"/>
              <a:satOff val="-4233"/>
              <a:lumOff val="-36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Solution and benefits</a:t>
          </a:r>
        </a:p>
      </dsp:txBody>
      <dsp:txXfrm>
        <a:off x="9023598" y="1496006"/>
        <a:ext cx="1946247" cy="464867"/>
      </dsp:txXfrm>
    </dsp:sp>
    <dsp:sp modelId="{A36869E2-AAEC-4F9D-9B20-E653AD8AC2F8}">
      <dsp:nvSpPr>
        <dsp:cNvPr id="0" name=""/>
        <dsp:cNvSpPr/>
      </dsp:nvSpPr>
      <dsp:spPr>
        <a:xfrm rot="5400000">
          <a:off x="9953515" y="2018544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1407596"/>
                <a:satOff val="-9534"/>
                <a:lumOff val="364"/>
                <a:alphaOff val="0"/>
                <a:tint val="96000"/>
                <a:lumMod val="104000"/>
              </a:schemeClr>
            </a:gs>
            <a:gs pos="100000">
              <a:schemeClr val="accent2">
                <a:hueOff val="1407596"/>
                <a:satOff val="-9534"/>
                <a:lumOff val="364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41C0BC4-92B9-4EB1-86D5-6CCB0BF929B6}">
      <dsp:nvSpPr>
        <dsp:cNvPr id="0" name=""/>
        <dsp:cNvSpPr/>
      </dsp:nvSpPr>
      <dsp:spPr>
        <a:xfrm>
          <a:off x="9009135" y="2148164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2267352"/>
            <a:satOff val="-4585"/>
            <a:lumOff val="-398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267352"/>
              <a:satOff val="-4585"/>
              <a:lumOff val="-3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Surprise</a:t>
          </a:r>
        </a:p>
      </dsp:txBody>
      <dsp:txXfrm>
        <a:off x="9023598" y="2162627"/>
        <a:ext cx="1946247" cy="464867"/>
      </dsp:txXfrm>
    </dsp:sp>
    <dsp:sp modelId="{2C4A7131-5618-496B-BD94-39BF65044A14}">
      <dsp:nvSpPr>
        <dsp:cNvPr id="0" name=""/>
        <dsp:cNvSpPr/>
      </dsp:nvSpPr>
      <dsp:spPr>
        <a:xfrm rot="5400000">
          <a:off x="9953515" y="2685165"/>
          <a:ext cx="86413" cy="86413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2">
                <a:hueOff val="1515873"/>
                <a:satOff val="-10267"/>
                <a:lumOff val="392"/>
                <a:alphaOff val="0"/>
                <a:tint val="96000"/>
                <a:lumMod val="104000"/>
              </a:schemeClr>
            </a:gs>
            <a:gs pos="100000">
              <a:schemeClr val="accent2">
                <a:hueOff val="1515873"/>
                <a:satOff val="-10267"/>
                <a:lumOff val="392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8CD85AC-6D1F-41CC-827F-1785B5662F86}">
      <dsp:nvSpPr>
        <dsp:cNvPr id="0" name=""/>
        <dsp:cNvSpPr/>
      </dsp:nvSpPr>
      <dsp:spPr>
        <a:xfrm>
          <a:off x="9009135" y="2814785"/>
          <a:ext cx="1975173" cy="493793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alpha val="90000"/>
            <a:hueOff val="2441764"/>
            <a:satOff val="-4938"/>
            <a:lumOff val="-429"/>
            <a:alphaOff val="0"/>
          </a:schemeClr>
        </a:solidFill>
        <a:ln w="9525" cap="rnd" cmpd="sng" algn="ctr">
          <a:solidFill>
            <a:schemeClr val="accent2">
              <a:tint val="40000"/>
              <a:alpha val="90000"/>
              <a:hueOff val="2441764"/>
              <a:satOff val="-4938"/>
              <a:lumOff val="-42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 noProof="0" dirty="0">
              <a:latin typeface="Gill Sans MT" panose="02040603050505030304"/>
            </a:rPr>
            <a:t>Wrap-up</a:t>
          </a:r>
          <a:endParaRPr lang="en-GB" sz="1600" kern="1200" noProof="0" dirty="0"/>
        </a:p>
      </dsp:txBody>
      <dsp:txXfrm>
        <a:off x="9023598" y="2829248"/>
        <a:ext cx="1946247" cy="46486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89117F-8B6F-44D6-9D52-666BDC7A59FB}">
      <dsp:nvSpPr>
        <dsp:cNvPr id="0" name=""/>
        <dsp:cNvSpPr/>
      </dsp:nvSpPr>
      <dsp:spPr>
        <a:xfrm>
          <a:off x="184883" y="219874"/>
          <a:ext cx="1321746" cy="132174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B5C1F8-8861-4574-99AC-F1C43F67A0F2}">
      <dsp:nvSpPr>
        <dsp:cNvPr id="0" name=""/>
        <dsp:cNvSpPr/>
      </dsp:nvSpPr>
      <dsp:spPr>
        <a:xfrm>
          <a:off x="462450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C9311D-4A83-4087-8F1A-DFD2FE06CEAF}">
      <dsp:nvSpPr>
        <dsp:cNvPr id="0" name=""/>
        <dsp:cNvSpPr/>
      </dsp:nvSpPr>
      <dsp:spPr>
        <a:xfrm>
          <a:off x="1789861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Full screen image</a:t>
          </a:r>
          <a:endParaRPr lang="en-GB" sz="2400" b="0" i="0" u="none" strike="noStrike" kern="1200" cap="all" baseline="0" noProof="0">
            <a:latin typeface="Gill Sans MT"/>
          </a:endParaRPr>
        </a:p>
      </dsp:txBody>
      <dsp:txXfrm>
        <a:off x="1789861" y="219874"/>
        <a:ext cx="3115545" cy="1321746"/>
      </dsp:txXfrm>
    </dsp:sp>
    <dsp:sp modelId="{3C42DDA1-D62F-41C7-9C1A-1F85EA7C1AF5}">
      <dsp:nvSpPr>
        <dsp:cNvPr id="0" name=""/>
        <dsp:cNvSpPr/>
      </dsp:nvSpPr>
      <dsp:spPr>
        <a:xfrm>
          <a:off x="5448267" y="219874"/>
          <a:ext cx="1321746" cy="1321746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55F5A4-7AC7-403D-9315-4863745774B5}">
      <dsp:nvSpPr>
        <dsp:cNvPr id="0" name=""/>
        <dsp:cNvSpPr/>
      </dsp:nvSpPr>
      <dsp:spPr>
        <a:xfrm>
          <a:off x="5725834" y="497441"/>
          <a:ext cx="766613" cy="76661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F660EE-8ABE-46C2-8085-B62D296E1124}">
      <dsp:nvSpPr>
        <dsp:cNvPr id="0" name=""/>
        <dsp:cNvSpPr/>
      </dsp:nvSpPr>
      <dsp:spPr>
        <a:xfrm>
          <a:off x="7053245" y="219874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Partial bleed image</a:t>
          </a:r>
        </a:p>
      </dsp:txBody>
      <dsp:txXfrm>
        <a:off x="7053245" y="219874"/>
        <a:ext cx="3115545" cy="1321746"/>
      </dsp:txXfrm>
    </dsp:sp>
    <dsp:sp modelId="{7A6F39C5-E4F8-4FE6-B7C5-5E4E61DEEC24}">
      <dsp:nvSpPr>
        <dsp:cNvPr id="0" name=""/>
        <dsp:cNvSpPr/>
      </dsp:nvSpPr>
      <dsp:spPr>
        <a:xfrm>
          <a:off x="184883" y="2173128"/>
          <a:ext cx="1321746" cy="1321746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CB2CF1-C726-4341-9E48-0228E9C5A2E8}">
      <dsp:nvSpPr>
        <dsp:cNvPr id="0" name=""/>
        <dsp:cNvSpPr/>
      </dsp:nvSpPr>
      <dsp:spPr>
        <a:xfrm>
          <a:off x="462450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B41FC6-A213-44D9-B259-650E9412F47C}">
      <dsp:nvSpPr>
        <dsp:cNvPr id="0" name=""/>
        <dsp:cNvSpPr/>
      </dsp:nvSpPr>
      <dsp:spPr>
        <a:xfrm>
          <a:off x="1789861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Background with transparency</a:t>
          </a:r>
        </a:p>
      </dsp:txBody>
      <dsp:txXfrm>
        <a:off x="1789861" y="2173128"/>
        <a:ext cx="3115545" cy="1321746"/>
      </dsp:txXfrm>
    </dsp:sp>
    <dsp:sp modelId="{DF9D58AC-2713-42AE-8B17-453D4B897E05}">
      <dsp:nvSpPr>
        <dsp:cNvPr id="0" name=""/>
        <dsp:cNvSpPr/>
      </dsp:nvSpPr>
      <dsp:spPr>
        <a:xfrm>
          <a:off x="5448267" y="2173128"/>
          <a:ext cx="1321746" cy="1321746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8A78D5-6EF8-4DDA-98C0-C5DC5C57EE7F}">
      <dsp:nvSpPr>
        <dsp:cNvPr id="0" name=""/>
        <dsp:cNvSpPr/>
      </dsp:nvSpPr>
      <dsp:spPr>
        <a:xfrm>
          <a:off x="5725834" y="2450695"/>
          <a:ext cx="766613" cy="766613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340C1D-00F5-4793-966C-FAD0E0012EEB}">
      <dsp:nvSpPr>
        <dsp:cNvPr id="0" name=""/>
        <dsp:cNvSpPr/>
      </dsp:nvSpPr>
      <dsp:spPr>
        <a:xfrm>
          <a:off x="7053245" y="2173128"/>
          <a:ext cx="3115545" cy="132174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>
              <a:latin typeface="Gill Sans MT" panose="02040603050505030304"/>
            </a:rPr>
            <a:t>Video background with subtle movement</a:t>
          </a:r>
        </a:p>
      </dsp:txBody>
      <dsp:txXfrm>
        <a:off x="7053245" y="2173128"/>
        <a:ext cx="3115545" cy="132174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D54C0C-EED6-4BA9-BB53-2F68B15C34D4}">
      <dsp:nvSpPr>
        <dsp:cNvPr id="0" name=""/>
        <dsp:cNvSpPr/>
      </dsp:nvSpPr>
      <dsp:spPr>
        <a:xfrm>
          <a:off x="724543" y="844001"/>
          <a:ext cx="1129954" cy="1079251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99B6C0-A74A-4EE3-AECB-045D5A57E4F8}">
      <dsp:nvSpPr>
        <dsp:cNvPr id="0" name=""/>
        <dsp:cNvSpPr/>
      </dsp:nvSpPr>
      <dsp:spPr>
        <a:xfrm>
          <a:off x="7204" y="1814019"/>
          <a:ext cx="2626871" cy="101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200" kern="1200" noProof="0" dirty="0"/>
            <a:t>Balance vs </a:t>
          </a:r>
        </a:p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3200" kern="1200" noProof="0" dirty="0"/>
            <a:t>Dynamism</a:t>
          </a:r>
        </a:p>
      </dsp:txBody>
      <dsp:txXfrm>
        <a:off x="7204" y="1814019"/>
        <a:ext cx="2626871" cy="1019591"/>
      </dsp:txXfrm>
    </dsp:sp>
    <dsp:sp modelId="{F856A9D0-9E70-447E-B8B9-E0E7AC22D128}">
      <dsp:nvSpPr>
        <dsp:cNvPr id="0" name=""/>
        <dsp:cNvSpPr/>
      </dsp:nvSpPr>
      <dsp:spPr>
        <a:xfrm>
          <a:off x="317558" y="2870341"/>
          <a:ext cx="2006163" cy="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noProof="0" dirty="0"/>
        </a:p>
      </dsp:txBody>
      <dsp:txXfrm>
        <a:off x="317558" y="2870341"/>
        <a:ext cx="2006163" cy="406"/>
      </dsp:txXfrm>
    </dsp:sp>
    <dsp:sp modelId="{3E612F5F-F171-4479-ACE5-15B73807E7E1}">
      <dsp:nvSpPr>
        <dsp:cNvPr id="0" name=""/>
        <dsp:cNvSpPr/>
      </dsp:nvSpPr>
      <dsp:spPr>
        <a:xfrm>
          <a:off x="3605667" y="844001"/>
          <a:ext cx="1129954" cy="1079251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9040D-EF85-482C-8C2C-B38CF179AD74}">
      <dsp:nvSpPr>
        <dsp:cNvPr id="0" name=""/>
        <dsp:cNvSpPr/>
      </dsp:nvSpPr>
      <dsp:spPr>
        <a:xfrm>
          <a:off x="3198709" y="1814019"/>
          <a:ext cx="2006163" cy="101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 noProof="0" dirty="0"/>
            <a:t>Visual hierarchy</a:t>
          </a:r>
        </a:p>
      </dsp:txBody>
      <dsp:txXfrm>
        <a:off x="3198709" y="1814019"/>
        <a:ext cx="2006163" cy="1019591"/>
      </dsp:txXfrm>
    </dsp:sp>
    <dsp:sp modelId="{93D7CA2B-CCDA-414B-A193-4A60E507D15C}">
      <dsp:nvSpPr>
        <dsp:cNvPr id="0" name=""/>
        <dsp:cNvSpPr/>
      </dsp:nvSpPr>
      <dsp:spPr>
        <a:xfrm>
          <a:off x="3198709" y="2870341"/>
          <a:ext cx="2006163" cy="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700" kern="1200" noProof="0" dirty="0"/>
        </a:p>
      </dsp:txBody>
      <dsp:txXfrm>
        <a:off x="3198709" y="2870341"/>
        <a:ext cx="2006163" cy="406"/>
      </dsp:txXfrm>
    </dsp:sp>
    <dsp:sp modelId="{ADFFD6D0-8A2D-4CB7-A0A8-38B0997C07E8}">
      <dsp:nvSpPr>
        <dsp:cNvPr id="0" name=""/>
        <dsp:cNvSpPr/>
      </dsp:nvSpPr>
      <dsp:spPr>
        <a:xfrm>
          <a:off x="6164292" y="843943"/>
          <a:ext cx="1129954" cy="1079251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3C452E-7682-4739-A18A-8FC98B48BC05}">
      <dsp:nvSpPr>
        <dsp:cNvPr id="0" name=""/>
        <dsp:cNvSpPr/>
      </dsp:nvSpPr>
      <dsp:spPr>
        <a:xfrm>
          <a:off x="5769508" y="1813961"/>
          <a:ext cx="2006163" cy="101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 noProof="0" dirty="0"/>
            <a:t>Coherent design</a:t>
          </a:r>
        </a:p>
      </dsp:txBody>
      <dsp:txXfrm>
        <a:off x="5769508" y="1813961"/>
        <a:ext cx="2006163" cy="1019591"/>
      </dsp:txXfrm>
    </dsp:sp>
    <dsp:sp modelId="{C2FC2266-9227-4B3B-8D7B-AA5CCB65454E}">
      <dsp:nvSpPr>
        <dsp:cNvPr id="0" name=""/>
        <dsp:cNvSpPr/>
      </dsp:nvSpPr>
      <dsp:spPr>
        <a:xfrm>
          <a:off x="5769508" y="2870167"/>
          <a:ext cx="2006163" cy="6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CCE9584-B5A2-41A3-94B1-C82ECCE21C0C}">
      <dsp:nvSpPr>
        <dsp:cNvPr id="0" name=""/>
        <dsp:cNvSpPr/>
      </dsp:nvSpPr>
      <dsp:spPr>
        <a:xfrm>
          <a:off x="8735153" y="844001"/>
          <a:ext cx="1129954" cy="1079251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38D9B8-22C6-4787-8DB2-E9EB2CB41397}">
      <dsp:nvSpPr>
        <dsp:cNvPr id="0" name=""/>
        <dsp:cNvSpPr/>
      </dsp:nvSpPr>
      <dsp:spPr>
        <a:xfrm>
          <a:off x="8340306" y="1814019"/>
          <a:ext cx="2006163" cy="10195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900" kern="1200" noProof="0" dirty="0"/>
            <a:t>Animations</a:t>
          </a:r>
        </a:p>
      </dsp:txBody>
      <dsp:txXfrm>
        <a:off x="8340306" y="1814019"/>
        <a:ext cx="2006163" cy="1019591"/>
      </dsp:txXfrm>
    </dsp:sp>
    <dsp:sp modelId="{5E0B1AFB-344E-4128-B35D-7E794DDEDBCA}">
      <dsp:nvSpPr>
        <dsp:cNvPr id="0" name=""/>
        <dsp:cNvSpPr/>
      </dsp:nvSpPr>
      <dsp:spPr>
        <a:xfrm>
          <a:off x="8340306" y="2870341"/>
          <a:ext cx="2006163" cy="4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72027-5923-4EB0-9C03-A6789349A024}">
      <dsp:nvSpPr>
        <dsp:cNvPr id="0" name=""/>
        <dsp:cNvSpPr/>
      </dsp:nvSpPr>
      <dsp:spPr>
        <a:xfrm>
          <a:off x="559045" y="786225"/>
          <a:ext cx="1175452" cy="1088635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DCE867-A23A-425B-9DA3-02DA11ECC0ED}">
      <dsp:nvSpPr>
        <dsp:cNvPr id="0" name=""/>
        <dsp:cNvSpPr/>
      </dsp:nvSpPr>
      <dsp:spPr>
        <a:xfrm>
          <a:off x="3489" y="1816611"/>
          <a:ext cx="2286562" cy="1071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noProof="0" dirty="0"/>
            <a:t>Combine text and image</a:t>
          </a:r>
        </a:p>
      </dsp:txBody>
      <dsp:txXfrm>
        <a:off x="3489" y="1816611"/>
        <a:ext cx="2286562" cy="1071826"/>
      </dsp:txXfrm>
    </dsp:sp>
    <dsp:sp modelId="{81664EC2-68E7-4EB4-8280-28F4A84593BE}">
      <dsp:nvSpPr>
        <dsp:cNvPr id="0" name=""/>
        <dsp:cNvSpPr/>
      </dsp:nvSpPr>
      <dsp:spPr>
        <a:xfrm>
          <a:off x="3489" y="2928400"/>
          <a:ext cx="2286562" cy="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955451F-20D8-4F4D-A4F8-9AE6D63513F7}">
      <dsp:nvSpPr>
        <dsp:cNvPr id="0" name=""/>
        <dsp:cNvSpPr/>
      </dsp:nvSpPr>
      <dsp:spPr>
        <a:xfrm>
          <a:off x="3245756" y="786225"/>
          <a:ext cx="1175452" cy="1088635"/>
        </a:xfrm>
        <a:prstGeom prst="rect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11935F-2ECB-4ABD-8D60-2BF35F9FBC62}">
      <dsp:nvSpPr>
        <dsp:cNvPr id="0" name=""/>
        <dsp:cNvSpPr/>
      </dsp:nvSpPr>
      <dsp:spPr>
        <a:xfrm>
          <a:off x="2690200" y="1816611"/>
          <a:ext cx="2286562" cy="1071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noProof="0" dirty="0"/>
            <a:t>Harmonious design, consistent feel, implied movement</a:t>
          </a:r>
        </a:p>
      </dsp:txBody>
      <dsp:txXfrm>
        <a:off x="2690200" y="1816611"/>
        <a:ext cx="2286562" cy="1071826"/>
      </dsp:txXfrm>
    </dsp:sp>
    <dsp:sp modelId="{3D204F67-F52E-4B21-8F79-DC71C4629B58}">
      <dsp:nvSpPr>
        <dsp:cNvPr id="0" name=""/>
        <dsp:cNvSpPr/>
      </dsp:nvSpPr>
      <dsp:spPr>
        <a:xfrm>
          <a:off x="2690200" y="2928400"/>
          <a:ext cx="2286562" cy="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A89E67-666F-4D09-8AAF-4F7ECD6FE549}">
      <dsp:nvSpPr>
        <dsp:cNvPr id="0" name=""/>
        <dsp:cNvSpPr/>
      </dsp:nvSpPr>
      <dsp:spPr>
        <a:xfrm>
          <a:off x="5932466" y="786225"/>
          <a:ext cx="1175452" cy="10886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AAD52D-D221-4C84-94E7-1044D81BA067}">
      <dsp:nvSpPr>
        <dsp:cNvPr id="0" name=""/>
        <dsp:cNvSpPr/>
      </dsp:nvSpPr>
      <dsp:spPr>
        <a:xfrm>
          <a:off x="5376911" y="1816611"/>
          <a:ext cx="2286562" cy="1071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noProof="0" dirty="0"/>
            <a:t>Layered effect</a:t>
          </a:r>
        </a:p>
      </dsp:txBody>
      <dsp:txXfrm>
        <a:off x="5376911" y="1816611"/>
        <a:ext cx="2286562" cy="1071826"/>
      </dsp:txXfrm>
    </dsp:sp>
    <dsp:sp modelId="{B6F8E43A-B6AD-4E56-9AE5-892F63B4AB01}">
      <dsp:nvSpPr>
        <dsp:cNvPr id="0" name=""/>
        <dsp:cNvSpPr/>
      </dsp:nvSpPr>
      <dsp:spPr>
        <a:xfrm>
          <a:off x="5376911" y="2928400"/>
          <a:ext cx="2286562" cy="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D6D539-27FA-4B9D-8F41-2BDBD9CC7F66}">
      <dsp:nvSpPr>
        <dsp:cNvPr id="0" name=""/>
        <dsp:cNvSpPr/>
      </dsp:nvSpPr>
      <dsp:spPr>
        <a:xfrm>
          <a:off x="8619177" y="786225"/>
          <a:ext cx="1175452" cy="10886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96CEA-094D-46B4-BD3F-DB9C7E9DFBAD}">
      <dsp:nvSpPr>
        <dsp:cNvPr id="0" name=""/>
        <dsp:cNvSpPr/>
      </dsp:nvSpPr>
      <dsp:spPr>
        <a:xfrm>
          <a:off x="8063622" y="1816611"/>
          <a:ext cx="2286562" cy="10718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000" kern="1200" noProof="0" dirty="0"/>
            <a:t>Overlays and shapes</a:t>
          </a:r>
        </a:p>
      </dsp:txBody>
      <dsp:txXfrm>
        <a:off x="8063622" y="1816611"/>
        <a:ext cx="2286562" cy="1071826"/>
      </dsp:txXfrm>
    </dsp:sp>
    <dsp:sp modelId="{CB0F8542-5AA5-459A-806F-DD20AAF59532}">
      <dsp:nvSpPr>
        <dsp:cNvPr id="0" name=""/>
        <dsp:cNvSpPr/>
      </dsp:nvSpPr>
      <dsp:spPr>
        <a:xfrm>
          <a:off x="8063622" y="2928400"/>
          <a:ext cx="2286562" cy="12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2803ED-71F5-4E19-81F3-B58C6C18FF54}">
      <dsp:nvSpPr>
        <dsp:cNvPr id="0" name=""/>
        <dsp:cNvSpPr/>
      </dsp:nvSpPr>
      <dsp:spPr>
        <a:xfrm>
          <a:off x="1666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2DF1D-7C14-4BB7-A878-8F8743A97094}">
      <dsp:nvSpPr>
        <dsp:cNvPr id="0" name=""/>
        <dsp:cNvSpPr/>
      </dsp:nvSpPr>
      <dsp:spPr>
        <a:xfrm>
          <a:off x="478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noProof="0" dirty="0"/>
            <a:t>1 Image per slide</a:t>
          </a:r>
        </a:p>
      </dsp:txBody>
      <dsp:txXfrm>
        <a:off x="478837" y="2704449"/>
        <a:ext cx="4320000" cy="720000"/>
      </dsp:txXfrm>
    </dsp:sp>
    <dsp:sp modelId="{418400C4-5531-4082-8936-7AE23982BD42}">
      <dsp:nvSpPr>
        <dsp:cNvPr id="0" name=""/>
        <dsp:cNvSpPr/>
      </dsp:nvSpPr>
      <dsp:spPr>
        <a:xfrm>
          <a:off x="6742837" y="290300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00E4FD-4E9C-44F8-94A5-605B817F3F6E}">
      <dsp:nvSpPr>
        <dsp:cNvPr id="0" name=""/>
        <dsp:cNvSpPr/>
      </dsp:nvSpPr>
      <dsp:spPr>
        <a:xfrm>
          <a:off x="5554837" y="2704449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8669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200" kern="1200" noProof="0" dirty="0"/>
            <a:t>Well</a:t>
          </a:r>
          <a:r>
            <a:rPr lang="en-GB" sz="4200" kern="1200" noProof="0" dirty="0">
              <a:latin typeface="Gill Sans MT" panose="02040603050505030304"/>
            </a:rPr>
            <a:t> framed</a:t>
          </a:r>
          <a:r>
            <a:rPr lang="en-GB" sz="4200" kern="1200" noProof="0" dirty="0"/>
            <a:t> collage</a:t>
          </a:r>
        </a:p>
      </dsp:txBody>
      <dsp:txXfrm>
        <a:off x="5554837" y="2704449"/>
        <a:ext cx="432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1CBCD3E-A0D7-4834-94D3-8D88F026F15E}">
      <dsp:nvSpPr>
        <dsp:cNvPr id="0" name=""/>
        <dsp:cNvSpPr/>
      </dsp:nvSpPr>
      <dsp:spPr>
        <a:xfrm>
          <a:off x="34660" y="386302"/>
          <a:ext cx="820365" cy="8203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1E42325-457A-48E5-9000-ADADC8DAB662}">
      <dsp:nvSpPr>
        <dsp:cNvPr id="0" name=""/>
        <dsp:cNvSpPr/>
      </dsp:nvSpPr>
      <dsp:spPr>
        <a:xfrm>
          <a:off x="206937" y="558578"/>
          <a:ext cx="475812" cy="475812"/>
        </a:xfrm>
        <a:prstGeom prst="rect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84284B2-A6E7-4DC1-A275-F13DAF6B2A7C}">
      <dsp:nvSpPr>
        <dsp:cNvPr id="0" name=""/>
        <dsp:cNvSpPr/>
      </dsp:nvSpPr>
      <dsp:spPr>
        <a:xfrm>
          <a:off x="1030818" y="386302"/>
          <a:ext cx="1933718" cy="82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Thematic</a:t>
          </a:r>
        </a:p>
      </dsp:txBody>
      <dsp:txXfrm>
        <a:off x="1030818" y="386302"/>
        <a:ext cx="1933718" cy="820365"/>
      </dsp:txXfrm>
    </dsp:sp>
    <dsp:sp modelId="{BEC31F0B-FF6E-4036-9DF3-859F13D38C5B}">
      <dsp:nvSpPr>
        <dsp:cNvPr id="0" name=""/>
        <dsp:cNvSpPr/>
      </dsp:nvSpPr>
      <dsp:spPr>
        <a:xfrm>
          <a:off x="3301473" y="386302"/>
          <a:ext cx="820365" cy="82036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78916B5-684F-42E2-B11C-E2F2D9853491}">
      <dsp:nvSpPr>
        <dsp:cNvPr id="0" name=""/>
        <dsp:cNvSpPr/>
      </dsp:nvSpPr>
      <dsp:spPr>
        <a:xfrm>
          <a:off x="3473750" y="558578"/>
          <a:ext cx="475812" cy="475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700F59-85C1-4692-9EE5-D02BC3E314C1}">
      <dsp:nvSpPr>
        <dsp:cNvPr id="0" name=""/>
        <dsp:cNvSpPr/>
      </dsp:nvSpPr>
      <dsp:spPr>
        <a:xfrm>
          <a:off x="4297631" y="386302"/>
          <a:ext cx="1933718" cy="82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Real life</a:t>
          </a:r>
        </a:p>
      </dsp:txBody>
      <dsp:txXfrm>
        <a:off x="4297631" y="386302"/>
        <a:ext cx="1933718" cy="820365"/>
      </dsp:txXfrm>
    </dsp:sp>
    <dsp:sp modelId="{006897DC-7A29-4F71-A64F-E3A4AB2CCFA9}">
      <dsp:nvSpPr>
        <dsp:cNvPr id="0" name=""/>
        <dsp:cNvSpPr/>
      </dsp:nvSpPr>
      <dsp:spPr>
        <a:xfrm>
          <a:off x="34660" y="2039590"/>
          <a:ext cx="820365" cy="82036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009D08-915D-4A6D-8BA9-E589E7FDEFE8}">
      <dsp:nvSpPr>
        <dsp:cNvPr id="0" name=""/>
        <dsp:cNvSpPr/>
      </dsp:nvSpPr>
      <dsp:spPr>
        <a:xfrm>
          <a:off x="206937" y="2211867"/>
          <a:ext cx="475812" cy="475812"/>
        </a:xfrm>
        <a:prstGeom prst="rect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929284-33A2-4D51-B700-AEBD0FD351F0}">
      <dsp:nvSpPr>
        <dsp:cNvPr id="0" name=""/>
        <dsp:cNvSpPr/>
      </dsp:nvSpPr>
      <dsp:spPr>
        <a:xfrm>
          <a:off x="1030818" y="2039590"/>
          <a:ext cx="1933718" cy="82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Abstract</a:t>
          </a:r>
        </a:p>
      </dsp:txBody>
      <dsp:txXfrm>
        <a:off x="1030818" y="2039590"/>
        <a:ext cx="1933718" cy="820365"/>
      </dsp:txXfrm>
    </dsp:sp>
    <dsp:sp modelId="{D62162C7-DDE7-42EE-A708-ACA47AFE00CF}">
      <dsp:nvSpPr>
        <dsp:cNvPr id="0" name=""/>
        <dsp:cNvSpPr/>
      </dsp:nvSpPr>
      <dsp:spPr>
        <a:xfrm>
          <a:off x="3301473" y="2039590"/>
          <a:ext cx="820365" cy="82036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7F8E5CA-008F-412C-8539-4865C98B373D}">
      <dsp:nvSpPr>
        <dsp:cNvPr id="0" name=""/>
        <dsp:cNvSpPr/>
      </dsp:nvSpPr>
      <dsp:spPr>
        <a:xfrm>
          <a:off x="3473750" y="2211867"/>
          <a:ext cx="475812" cy="475812"/>
        </a:xfrm>
        <a:prstGeom prst="rect">
          <a:avLst/>
        </a:prstGeom>
        <a:blipFill>
          <a:blip xmlns:r="http://schemas.openxmlformats.org/officeDocument/2006/relationships"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0A056E-80FC-4C7C-BE90-697EA6B075A1}">
      <dsp:nvSpPr>
        <dsp:cNvPr id="0" name=""/>
        <dsp:cNvSpPr/>
      </dsp:nvSpPr>
      <dsp:spPr>
        <a:xfrm>
          <a:off x="4297631" y="2039590"/>
          <a:ext cx="1933718" cy="82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Illustrating concepts</a:t>
          </a:r>
        </a:p>
      </dsp:txBody>
      <dsp:txXfrm>
        <a:off x="4297631" y="2039590"/>
        <a:ext cx="1933718" cy="820365"/>
      </dsp:txXfrm>
    </dsp:sp>
    <dsp:sp modelId="{4331FFDD-BBF1-4E4C-ADEE-A0B4F5CF949E}">
      <dsp:nvSpPr>
        <dsp:cNvPr id="0" name=""/>
        <dsp:cNvSpPr/>
      </dsp:nvSpPr>
      <dsp:spPr>
        <a:xfrm>
          <a:off x="34660" y="3692879"/>
          <a:ext cx="820365" cy="820365"/>
        </a:xfrm>
        <a:prstGeom prst="ellips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97E326-C27E-4D8C-9A0B-DEE010209C00}">
      <dsp:nvSpPr>
        <dsp:cNvPr id="0" name=""/>
        <dsp:cNvSpPr/>
      </dsp:nvSpPr>
      <dsp:spPr>
        <a:xfrm>
          <a:off x="206937" y="3865156"/>
          <a:ext cx="475812" cy="475812"/>
        </a:xfrm>
        <a:prstGeom prst="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4FFD12-18CE-441D-B5EC-F62B896B315F}">
      <dsp:nvSpPr>
        <dsp:cNvPr id="0" name=""/>
        <dsp:cNvSpPr/>
      </dsp:nvSpPr>
      <dsp:spPr>
        <a:xfrm>
          <a:off x="1030818" y="3692879"/>
          <a:ext cx="1933718" cy="82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Humorous</a:t>
          </a:r>
        </a:p>
      </dsp:txBody>
      <dsp:txXfrm>
        <a:off x="1030818" y="3692879"/>
        <a:ext cx="1933718" cy="820365"/>
      </dsp:txXfrm>
    </dsp:sp>
    <dsp:sp modelId="{73C99B57-7B7D-4DCA-8F49-3D7B0B6D4C04}">
      <dsp:nvSpPr>
        <dsp:cNvPr id="0" name=""/>
        <dsp:cNvSpPr/>
      </dsp:nvSpPr>
      <dsp:spPr>
        <a:xfrm>
          <a:off x="3301473" y="3692879"/>
          <a:ext cx="820365" cy="82036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A658FE-4F5E-43D4-A4B9-51B38E5BEDE0}">
      <dsp:nvSpPr>
        <dsp:cNvPr id="0" name=""/>
        <dsp:cNvSpPr/>
      </dsp:nvSpPr>
      <dsp:spPr>
        <a:xfrm>
          <a:off x="3473750" y="3865156"/>
          <a:ext cx="475812" cy="475812"/>
        </a:xfrm>
        <a:prstGeom prst="rect">
          <a:avLst/>
        </a:prstGeom>
        <a:blipFill>
          <a:blip xmlns:r="http://schemas.openxmlformats.org/officeDocument/2006/relationships"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C9F06E-2615-489F-A1CD-8C0549B69155}">
      <dsp:nvSpPr>
        <dsp:cNvPr id="0" name=""/>
        <dsp:cNvSpPr/>
      </dsp:nvSpPr>
      <dsp:spPr>
        <a:xfrm>
          <a:off x="4297631" y="3692879"/>
          <a:ext cx="1933718" cy="8203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400" kern="1200" noProof="0"/>
            <a:t>Evocative</a:t>
          </a:r>
        </a:p>
      </dsp:txBody>
      <dsp:txXfrm>
        <a:off x="4297631" y="3692879"/>
        <a:ext cx="1933718" cy="8203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42525E-4B45-4C6A-9972-2CE17FC0944D}" type="datetimeFigureOut">
              <a:rPr lang="es-ES"/>
              <a:t>08/11/2021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FCF7B-2055-46D0-AF43-3DC7250A0BB3}" type="slidenum">
              <a:rPr lang="es-ES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107944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presentation-design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presentation-design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presentation-design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va.com/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igitalsynopsis.com/design/cinema-palettes-famous-movie-colors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hutterstock.com/labs/spectrum/?q=forest&amp;hue=9&amp;sort_method=balanced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presentation-design/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visme.co/blog/presentation-design/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948496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Images</a:t>
            </a:r>
            <a:r>
              <a:rPr lang="en-GB" baseline="0" dirty="0"/>
              <a:t> from “A non-designer’s guide to visually captivating presentations” </a:t>
            </a:r>
            <a:r>
              <a:rPr lang="es-ES" dirty="0">
                <a:hlinkClick r:id="rId3"/>
              </a:rPr>
              <a:t>https://visme.co/blog/presentation-design/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32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54700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Images</a:t>
            </a:r>
            <a:r>
              <a:rPr lang="en-GB" baseline="0" dirty="0"/>
              <a:t> from “A non-designer’s guide to visually captivating presentations” </a:t>
            </a:r>
            <a:r>
              <a:rPr lang="es-ES" dirty="0">
                <a:hlinkClick r:id="rId3"/>
              </a:rPr>
              <a:t>https://visme.co/blog/presentation-design/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33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670911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34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0052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Images</a:t>
            </a:r>
            <a:r>
              <a:rPr lang="en-GB" baseline="0" dirty="0"/>
              <a:t> from “A non-designer’s guide to visually captivating presentations” </a:t>
            </a:r>
            <a:r>
              <a:rPr lang="es-ES" dirty="0">
                <a:hlinkClick r:id="rId3"/>
              </a:rPr>
              <a:t>https://visme.co/blog/presentation-design/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35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9646371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Image from </a:t>
            </a:r>
            <a:r>
              <a:rPr lang="en-US" dirty="0">
                <a:hlinkClick r:id="rId3"/>
              </a:rPr>
              <a:t>https://www.canva.com/</a:t>
            </a:r>
            <a:endParaRPr lang="en-US">
              <a:cs typeface="Calibri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FCF7B-2055-46D0-AF43-3DC7250A0BB3}" type="slidenum">
              <a:rPr lang="es-ES"/>
              <a:t>36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499540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Two to maximum three</a:t>
            </a:r>
          </a:p>
          <a:p>
            <a:r>
              <a:rPr lang="en-US" dirty="0">
                <a:cs typeface="Calibri"/>
              </a:rPr>
              <a:t>Contrast and roles. Same font different styles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FCF7B-2055-46D0-AF43-3DC7250A0BB3}" type="slidenum">
              <a:rPr lang="es-ES"/>
              <a:t>37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06206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idor d'imatge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ontenidor de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Conteni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40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14266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46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927750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47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80759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taken from</a:t>
            </a:r>
            <a:r>
              <a:rPr lang="en-GB" baseline="0" dirty="0"/>
              <a:t> EIT Health preparation workshop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55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614338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04593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taken from</a:t>
            </a:r>
            <a:r>
              <a:rPr lang="en-GB" baseline="0" dirty="0"/>
              <a:t> EIT Health preparation workshop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56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9353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taken from</a:t>
            </a:r>
            <a:r>
              <a:rPr lang="en-GB" baseline="0" dirty="0"/>
              <a:t> EIT Health preparation workshop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57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83160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taken from</a:t>
            </a:r>
            <a:r>
              <a:rPr lang="en-GB" baseline="0" dirty="0"/>
              <a:t> EIT Health preparation workshop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58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093385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Icons made by </a:t>
            </a:r>
            <a:r>
              <a:rPr lang="en-US" dirty="0" err="1"/>
              <a:t>Freepik</a:t>
            </a:r>
            <a:r>
              <a:rPr lang="en-US" dirty="0"/>
              <a:t> from www.flaticon.com [https://www.flaticon.com/authors/freepik]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59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36427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dirty="0">
                <a:hlinkClick r:id="rId3"/>
              </a:rPr>
              <a:t>Colour and emotion in films</a:t>
            </a:r>
            <a:endParaRPr lang="en-GB" sz="1200" dirty="0"/>
          </a:p>
          <a:p>
            <a:endParaRPr lang="en-GB" sz="1200" dirty="0"/>
          </a:p>
          <a:p>
            <a:r>
              <a:rPr lang="en-GB" sz="1200" dirty="0">
                <a:hlinkClick r:id="rId4"/>
              </a:rPr>
              <a:t>Find images by colour</a:t>
            </a:r>
            <a:endParaRPr lang="en-GB" sz="1200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46031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Warm colors for energy</a:t>
            </a:r>
          </a:p>
          <a:p>
            <a:r>
              <a:rPr lang="en-US" dirty="0">
                <a:cs typeface="Calibri"/>
              </a:rPr>
              <a:t>Cool colors for calm and relax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FCF7B-2055-46D0-AF43-3DC7250A0BB3}" type="slidenum">
              <a:rPr lang="es-ES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387054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dirty="0"/>
              <a:t>Balance vs</a:t>
            </a:r>
            <a:r>
              <a:rPr lang="es-ES" baseline="0" dirty="0"/>
              <a:t> </a:t>
            </a:r>
            <a:r>
              <a:rPr lang="es-ES" baseline="0" dirty="0" err="1"/>
              <a:t>Dynamism</a:t>
            </a:r>
            <a:r>
              <a:rPr lang="es-ES" baseline="0" dirty="0"/>
              <a:t>: </a:t>
            </a:r>
            <a:r>
              <a:rPr lang="es-ES" dirty="0" err="1"/>
              <a:t>Simmetry</a:t>
            </a:r>
            <a:endParaRPr lang="es-ES" dirty="0"/>
          </a:p>
          <a:p>
            <a:pPr lvl="0"/>
            <a:r>
              <a:rPr lang="es-ES" dirty="0"/>
              <a:t>Visual </a:t>
            </a:r>
            <a:r>
              <a:rPr lang="es-ES" dirty="0" err="1"/>
              <a:t>hierarchy</a:t>
            </a:r>
            <a:r>
              <a:rPr lang="es-ES" dirty="0"/>
              <a:t>:</a:t>
            </a:r>
            <a:r>
              <a:rPr lang="es-ES" baseline="0" dirty="0"/>
              <a:t> </a:t>
            </a:r>
            <a:r>
              <a:rPr lang="es-ES" dirty="0" err="1"/>
              <a:t>Size</a:t>
            </a:r>
            <a:r>
              <a:rPr lang="es-ES" dirty="0"/>
              <a:t>,</a:t>
            </a:r>
            <a:r>
              <a:rPr lang="es-ES" baseline="0" dirty="0"/>
              <a:t> </a:t>
            </a:r>
            <a:r>
              <a:rPr lang="es-ES" dirty="0" err="1"/>
              <a:t>Highlight</a:t>
            </a:r>
            <a:r>
              <a:rPr lang="es-ES" dirty="0"/>
              <a:t>, </a:t>
            </a:r>
            <a:r>
              <a:rPr lang="es-ES" dirty="0" err="1"/>
              <a:t>Depth</a:t>
            </a:r>
            <a:r>
              <a:rPr lang="es-ES" dirty="0"/>
              <a:t> , </a:t>
            </a:r>
            <a:r>
              <a:rPr lang="es-ES" dirty="0" err="1"/>
              <a:t>Contrast</a:t>
            </a:r>
            <a:r>
              <a:rPr lang="es-ES" dirty="0"/>
              <a:t>, </a:t>
            </a:r>
            <a:r>
              <a:rPr lang="es-ES" dirty="0" err="1"/>
              <a:t>Alignment</a:t>
            </a:r>
            <a:endParaRPr lang="es-ES" dirty="0"/>
          </a:p>
          <a:p>
            <a:pPr lvl="0"/>
            <a:r>
              <a:rPr lang="es-ES" dirty="0" err="1"/>
              <a:t>Coherent</a:t>
            </a:r>
            <a:r>
              <a:rPr lang="es-ES" baseline="0" dirty="0"/>
              <a:t> </a:t>
            </a:r>
            <a:r>
              <a:rPr lang="es-ES" baseline="0" dirty="0" err="1"/>
              <a:t>design</a:t>
            </a:r>
            <a:r>
              <a:rPr lang="es-ES" baseline="0" dirty="0"/>
              <a:t>: </a:t>
            </a:r>
            <a:r>
              <a:rPr lang="es-ES" dirty="0" err="1"/>
              <a:t>Associations</a:t>
            </a:r>
            <a:r>
              <a:rPr lang="es-ES" dirty="0"/>
              <a:t>, Visual </a:t>
            </a:r>
            <a:r>
              <a:rPr lang="es-ES" dirty="0" err="1"/>
              <a:t>connections</a:t>
            </a:r>
            <a:r>
              <a:rPr lang="es-ES" dirty="0"/>
              <a:t>, </a:t>
            </a:r>
            <a:r>
              <a:rPr lang="es-ES" dirty="0" err="1"/>
              <a:t>Repeated</a:t>
            </a:r>
            <a:r>
              <a:rPr lang="es-ES" dirty="0"/>
              <a:t> </a:t>
            </a:r>
            <a:r>
              <a:rPr lang="es-ES" dirty="0" err="1"/>
              <a:t>elements</a:t>
            </a:r>
            <a:r>
              <a:rPr lang="es-ES" dirty="0"/>
              <a:t>, </a:t>
            </a:r>
            <a:r>
              <a:rPr lang="es-ES" dirty="0" err="1"/>
              <a:t>Related</a:t>
            </a:r>
            <a:r>
              <a:rPr lang="es-ES" dirty="0"/>
              <a:t> = </a:t>
            </a:r>
            <a:r>
              <a:rPr lang="es-ES" dirty="0" err="1"/>
              <a:t>Close</a:t>
            </a:r>
            <a:endParaRPr lang="en-US" dirty="0"/>
          </a:p>
          <a:p>
            <a:pPr lvl="0"/>
            <a:endParaRPr lang="es-ES" baseline="0" dirty="0"/>
          </a:p>
          <a:p>
            <a:pPr lvl="0"/>
            <a:r>
              <a:rPr lang="es-ES" baseline="0" dirty="0" err="1"/>
              <a:t>Animations</a:t>
            </a:r>
            <a:r>
              <a:rPr lang="es-ES" baseline="0" dirty="0"/>
              <a:t>: </a:t>
            </a:r>
            <a:r>
              <a:rPr lang="es-ES" baseline="0" dirty="0" err="1"/>
              <a:t>start</a:t>
            </a:r>
            <a:r>
              <a:rPr lang="es-ES" baseline="0" dirty="0"/>
              <a:t> </a:t>
            </a:r>
            <a:r>
              <a:rPr lang="es-ES" baseline="0" dirty="0" err="1"/>
              <a:t>with</a:t>
            </a:r>
            <a:r>
              <a:rPr lang="es-ES" baseline="0" dirty="0"/>
              <a:t> </a:t>
            </a:r>
            <a:r>
              <a:rPr lang="es-ES" baseline="0" dirty="0" err="1"/>
              <a:t>the</a:t>
            </a:r>
            <a:r>
              <a:rPr lang="es-ES" baseline="0" dirty="0"/>
              <a:t> final, </a:t>
            </a:r>
            <a:r>
              <a:rPr lang="es-ES" baseline="0" dirty="0" err="1"/>
              <a:t>work</a:t>
            </a:r>
            <a:r>
              <a:rPr lang="es-ES" baseline="0" dirty="0"/>
              <a:t> </a:t>
            </a:r>
            <a:r>
              <a:rPr lang="es-ES" baseline="0" dirty="0" err="1"/>
              <a:t>backwards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318197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Lots</a:t>
            </a:r>
            <a:r>
              <a:rPr lang="es-ES" dirty="0"/>
              <a:t>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empty</a:t>
            </a:r>
            <a:r>
              <a:rPr lang="es-ES" dirty="0"/>
              <a:t> </a:t>
            </a:r>
            <a:r>
              <a:rPr lang="es-ES" dirty="0" err="1"/>
              <a:t>space</a:t>
            </a:r>
            <a:r>
              <a:rPr lang="es-ES" dirty="0"/>
              <a:t>, </a:t>
            </a:r>
            <a:r>
              <a:rPr lang="es-ES" dirty="0" err="1"/>
              <a:t>Blurred</a:t>
            </a:r>
            <a:r>
              <a:rPr lang="es-ES" dirty="0"/>
              <a:t> </a:t>
            </a:r>
            <a:r>
              <a:rPr lang="es-ES" dirty="0" err="1"/>
              <a:t>sections</a:t>
            </a:r>
            <a:r>
              <a:rPr lang="es-ES" dirty="0"/>
              <a:t>, </a:t>
            </a:r>
            <a:r>
              <a:rPr lang="es-ES" dirty="0" err="1"/>
              <a:t>Elements</a:t>
            </a:r>
            <a:r>
              <a:rPr lang="es-ES" dirty="0"/>
              <a:t> </a:t>
            </a:r>
            <a:r>
              <a:rPr lang="es-ES" dirty="0" err="1"/>
              <a:t>that</a:t>
            </a:r>
            <a:r>
              <a:rPr lang="es-ES" dirty="0"/>
              <a:t> </a:t>
            </a:r>
            <a:r>
              <a:rPr lang="es-ES" dirty="0" err="1"/>
              <a:t>direct</a:t>
            </a:r>
            <a:r>
              <a:rPr lang="es-ES" dirty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viewer's</a:t>
            </a:r>
            <a:r>
              <a:rPr lang="es-ES" dirty="0"/>
              <a:t> </a:t>
            </a:r>
            <a:r>
              <a:rPr lang="es-ES" dirty="0" err="1"/>
              <a:t>gaze</a:t>
            </a:r>
            <a:endParaRPr lang="es-ES">
              <a:cs typeface="Calibri"/>
            </a:endParaRPr>
          </a:p>
          <a:p>
            <a:r>
              <a:rPr lang="es-ES" dirty="0" err="1">
                <a:cs typeface="Calibri" panose="020F0502020204030204"/>
              </a:rPr>
              <a:t>Balanced</a:t>
            </a:r>
            <a:r>
              <a:rPr lang="es-ES" dirty="0">
                <a:cs typeface="Calibri" panose="020F0502020204030204"/>
              </a:rPr>
              <a:t> </a:t>
            </a:r>
            <a:r>
              <a:rPr lang="es-ES" dirty="0" err="1">
                <a:cs typeface="Calibri" panose="020F0502020204030204"/>
              </a:rPr>
              <a:t>layouts</a:t>
            </a:r>
            <a:r>
              <a:rPr lang="es-ES" dirty="0">
                <a:cs typeface="Calibri" panose="020F0502020204030204"/>
              </a:rPr>
              <a:t>, </a:t>
            </a:r>
            <a:r>
              <a:rPr lang="es-ES" dirty="0" err="1">
                <a:cs typeface="Calibri" panose="020F0502020204030204"/>
              </a:rPr>
              <a:t>Marry</a:t>
            </a:r>
            <a:r>
              <a:rPr lang="es-ES" dirty="0">
                <a:cs typeface="Calibri" panose="020F0502020204030204"/>
              </a:rPr>
              <a:t> </a:t>
            </a:r>
            <a:r>
              <a:rPr lang="es-ES" dirty="0" err="1">
                <a:cs typeface="Calibri" panose="020F0502020204030204"/>
              </a:rPr>
              <a:t>images</a:t>
            </a:r>
            <a:r>
              <a:rPr lang="es-ES" dirty="0">
                <a:cs typeface="Calibri" panose="020F0502020204030204"/>
              </a:rPr>
              <a:t> </a:t>
            </a:r>
            <a:r>
              <a:rPr lang="es-ES" dirty="0" err="1">
                <a:cs typeface="Calibri" panose="020F0502020204030204"/>
              </a:rPr>
              <a:t>with</a:t>
            </a:r>
            <a:r>
              <a:rPr lang="es-ES" dirty="0">
                <a:cs typeface="Calibri" panose="020F0502020204030204"/>
              </a:rPr>
              <a:t> </a:t>
            </a:r>
            <a:r>
              <a:rPr lang="es-ES" dirty="0" err="1">
                <a:cs typeface="Calibri" panose="020F0502020204030204"/>
              </a:rPr>
              <a:t>text</a:t>
            </a:r>
            <a:endParaRPr lang="es-ES" dirty="0">
              <a:cs typeface="Calibri" panose="020F0502020204030204"/>
            </a:endParaRPr>
          </a:p>
          <a:p>
            <a:endParaRPr lang="es-ES" dirty="0">
              <a:cs typeface="Calibri" panose="020F0502020204030204"/>
            </a:endParaRPr>
          </a:p>
          <a:p>
            <a:endParaRPr lang="en-GB" dirty="0">
              <a:cs typeface="Calibri" panose="020F0502020204030204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04478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125541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Images</a:t>
            </a:r>
            <a:r>
              <a:rPr lang="en-GB" baseline="0" dirty="0"/>
              <a:t> from “A non-designer’s guide to visually captivating presentations” </a:t>
            </a:r>
            <a:r>
              <a:rPr lang="es-ES" dirty="0">
                <a:hlinkClick r:id="rId3"/>
              </a:rPr>
              <a:t>https://visme.co/blog/presentation-design/</a:t>
            </a:r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30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0091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Images</a:t>
            </a:r>
            <a:r>
              <a:rPr lang="en-GB" baseline="0" dirty="0"/>
              <a:t> from “A non-designer’s guide to visually captivating presentations” </a:t>
            </a:r>
            <a:r>
              <a:rPr lang="es-ES" dirty="0">
                <a:hlinkClick r:id="rId3"/>
              </a:rPr>
              <a:t>https://visme.co/blog/presentation-design/</a:t>
            </a:r>
            <a:endParaRPr lang="en-GB" dirty="0"/>
          </a:p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7FCF7B-2055-46D0-AF43-3DC7250A0BB3}" type="slidenum">
              <a:rPr lang="es-ES" smtClean="0"/>
              <a:t>31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5298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3560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347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46369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04026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900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570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713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09378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952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3574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3093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297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977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54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89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707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0689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2983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5" r:id="rId3"/>
    <p:sldLayoutId id="2147483674" r:id="rId4"/>
    <p:sldLayoutId id="2147483673" r:id="rId5"/>
    <p:sldLayoutId id="2147483672" r:id="rId6"/>
    <p:sldLayoutId id="2147483671" r:id="rId7"/>
    <p:sldLayoutId id="2147483670" r:id="rId8"/>
    <p:sldLayoutId id="2147483669" r:id="rId9"/>
    <p:sldLayoutId id="2147483668" r:id="rId10"/>
    <p:sldLayoutId id="2147483661" r:id="rId11"/>
    <p:sldLayoutId id="2147483662" r:id="rId12"/>
    <p:sldLayoutId id="2147483663" r:id="rId13"/>
    <p:sldLayoutId id="2147483664" r:id="rId14"/>
    <p:sldLayoutId id="2147483665" r:id="rId15"/>
    <p:sldLayoutId id="2147483666" r:id="rId16"/>
    <p:sldLayoutId id="2147483667" r:id="rId17"/>
  </p:sldLayoutIdLst>
  <p:hf sldNum="0" hdr="0" ftr="0" dt="0"/>
  <p:txStyles>
    <p:titleStyle>
      <a:lvl1pPr algn="ctr" defTabSz="457200" rtl="0" eaLnBrk="1" latinLnBrk="0" hangingPunct="1">
        <a:lnSpc>
          <a:spcPct val="100000"/>
        </a:lnSpc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color.adobe.com/" TargetMode="External"/><Relationship Id="rId7" Type="http://schemas.openxmlformats.org/officeDocument/2006/relationships/hyperlink" Target="https://coolors.co/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jpeg"/><Relationship Id="rId5" Type="http://schemas.openxmlformats.org/officeDocument/2006/relationships/hyperlink" Target="http://paletton.com/" TargetMode="External"/><Relationship Id="rId4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3.png"/><Relationship Id="rId7" Type="http://schemas.openxmlformats.org/officeDocument/2006/relationships/image" Target="../media/image7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svg"/><Relationship Id="rId4" Type="http://schemas.openxmlformats.org/officeDocument/2006/relationships/image" Target="../media/image67.png"/><Relationship Id="rId9" Type="http://schemas.openxmlformats.org/officeDocument/2006/relationships/image" Target="../media/image72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autodraw.com/" TargetMode="External"/><Relationship Id="rId13" Type="http://schemas.openxmlformats.org/officeDocument/2006/relationships/image" Target="../media/image77.png"/><Relationship Id="rId3" Type="http://schemas.openxmlformats.org/officeDocument/2006/relationships/image" Target="../media/image1.jpeg"/><Relationship Id="rId7" Type="http://schemas.openxmlformats.org/officeDocument/2006/relationships/image" Target="../media/image74.png"/><Relationship Id="rId12" Type="http://schemas.openxmlformats.org/officeDocument/2006/relationships/hyperlink" Target="https://stock.adobe.com/" TargetMode="External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7.xml"/><Relationship Id="rId16" Type="http://schemas.openxmlformats.org/officeDocument/2006/relationships/hyperlink" Target="https://openclipart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confinder.com/" TargetMode="External"/><Relationship Id="rId11" Type="http://schemas.openxmlformats.org/officeDocument/2006/relationships/image" Target="../media/image76.png"/><Relationship Id="rId5" Type="http://schemas.openxmlformats.org/officeDocument/2006/relationships/image" Target="../media/image73.png"/><Relationship Id="rId15" Type="http://schemas.openxmlformats.org/officeDocument/2006/relationships/image" Target="../media/image78.png"/><Relationship Id="rId10" Type="http://schemas.openxmlformats.org/officeDocument/2006/relationships/hyperlink" Target="https://www.shutterstock.com/" TargetMode="External"/><Relationship Id="rId4" Type="http://schemas.openxmlformats.org/officeDocument/2006/relationships/hyperlink" Target="https://pixabay.com/" TargetMode="External"/><Relationship Id="rId9" Type="http://schemas.openxmlformats.org/officeDocument/2006/relationships/image" Target="../media/image75.jpg"/><Relationship Id="rId14" Type="http://schemas.openxmlformats.org/officeDocument/2006/relationships/hyperlink" Target="http://www.softicons.com/free-icons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raw.com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9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9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9.xml"/><Relationship Id="rId5" Type="http://schemas.openxmlformats.org/officeDocument/2006/relationships/diagramLayout" Target="../diagrams/layout9.xml"/><Relationship Id="rId4" Type="http://schemas.openxmlformats.org/officeDocument/2006/relationships/diagramData" Target="../diagrams/data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jpeg"/><Relationship Id="rId5" Type="http://schemas.openxmlformats.org/officeDocument/2006/relationships/image" Target="../media/image99.jpeg"/><Relationship Id="rId4" Type="http://schemas.openxmlformats.org/officeDocument/2006/relationships/image" Target="../media/image98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2.png"/><Relationship Id="rId4" Type="http://schemas.openxmlformats.org/officeDocument/2006/relationships/hyperlink" Target="https://fonts.google.com/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3.png"/><Relationship Id="rId4" Type="http://schemas.openxmlformats.org/officeDocument/2006/relationships/hyperlink" Target="https://www.canva.com/learn/the-ultimate-guide-to-font-pairing/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sv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svg"/><Relationship Id="rId5" Type="http://schemas.openxmlformats.org/officeDocument/2006/relationships/image" Target="../media/image113.png"/><Relationship Id="rId4" Type="http://schemas.openxmlformats.org/officeDocument/2006/relationships/image" Target="../media/image11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FA1FE-B3D3-44FC-B386-B89BF6C48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s-ES" sz="4400" dirty="0" err="1">
                <a:cs typeface="Calibri Light"/>
              </a:rPr>
              <a:t>How</a:t>
            </a:r>
            <a:r>
              <a:rPr lang="es-ES" sz="4400" dirty="0">
                <a:cs typeface="Calibri Light"/>
              </a:rPr>
              <a:t> </a:t>
            </a:r>
            <a:r>
              <a:rPr lang="es-ES" sz="4400" dirty="0" err="1">
                <a:cs typeface="Calibri Light"/>
              </a:rPr>
              <a:t>to</a:t>
            </a:r>
            <a:r>
              <a:rPr lang="es-ES" sz="4400" dirty="0">
                <a:cs typeface="Calibri Light"/>
              </a:rPr>
              <a:t> </a:t>
            </a:r>
            <a:r>
              <a:rPr lang="es-ES" sz="4400" dirty="0" err="1">
                <a:cs typeface="Calibri Light"/>
              </a:rPr>
              <a:t>create</a:t>
            </a:r>
            <a:r>
              <a:rPr lang="es-ES" sz="4400" dirty="0">
                <a:cs typeface="Calibri Light"/>
              </a:rPr>
              <a:t> </a:t>
            </a:r>
            <a:r>
              <a:rPr lang="es-ES" sz="4400" dirty="0" err="1">
                <a:cs typeface="Calibri Light"/>
              </a:rPr>
              <a:t>slides</a:t>
            </a:r>
            <a:endParaRPr lang="es-ES" sz="44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sz="1800" dirty="0">
                <a:solidFill>
                  <a:schemeClr val="accent1"/>
                </a:solidFill>
                <a:cs typeface="Calibri"/>
              </a:rPr>
              <a:t>Presentation and visualization</a:t>
            </a:r>
            <a:endParaRPr lang="en-GB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62731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09FFE0-A770-4366-B28B-376C8AA54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Images and videos as background</a:t>
            </a:r>
            <a:endParaRPr lang="en-GB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958EC49-634B-4035-A83C-1F28C3193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441213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073818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4450"/>
            <a:ext cx="10325100" cy="6883400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-44450"/>
            <a:ext cx="10287000" cy="6858000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-44450"/>
            <a:ext cx="10287000" cy="685800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-44450"/>
            <a:ext cx="10325100" cy="6883400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-44450"/>
            <a:ext cx="10287000" cy="685800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850" y="-44450"/>
            <a:ext cx="10287000" cy="68580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-44450"/>
            <a:ext cx="10287000" cy="6858000"/>
          </a:xfrm>
          <a:prstGeom prst="rect">
            <a:avLst/>
          </a:prstGeom>
        </p:spPr>
      </p:pic>
      <p:sp>
        <p:nvSpPr>
          <p:cNvPr id="8" name="Título 7"/>
          <p:cNvSpPr txBox="1">
            <a:spLocks noGrp="1"/>
          </p:cNvSpPr>
          <p:nvPr>
            <p:ph type="title" idx="4294967295"/>
          </p:nvPr>
        </p:nvSpPr>
        <p:spPr>
          <a:xfrm>
            <a:off x="647700" y="1060450"/>
            <a:ext cx="5029200" cy="83099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Full screen image</a:t>
            </a:r>
          </a:p>
        </p:txBody>
      </p:sp>
    </p:spTree>
    <p:extLst>
      <p:ext uri="{BB962C8B-B14F-4D97-AF65-F5344CB8AC3E}">
        <p14:creationId xmlns:p14="http://schemas.microsoft.com/office/powerpoint/2010/main" val="330406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00" y="0"/>
            <a:ext cx="5143500" cy="6858000"/>
          </a:xfrm>
          <a:prstGeom prst="rect">
            <a:avLst/>
          </a:prstGeom>
        </p:spPr>
      </p:pic>
      <p:sp>
        <p:nvSpPr>
          <p:cNvPr id="5" name="Título 4"/>
          <p:cNvSpPr>
            <a:spLocks noGrp="1"/>
          </p:cNvSpPr>
          <p:nvPr>
            <p:ph type="title"/>
          </p:nvPr>
        </p:nvSpPr>
        <p:spPr>
          <a:xfrm>
            <a:off x="919301" y="2325757"/>
            <a:ext cx="5122862" cy="1600200"/>
          </a:xfrm>
        </p:spPr>
        <p:txBody>
          <a:bodyPr>
            <a:normAutofit/>
          </a:bodyPr>
          <a:lstStyle/>
          <a:p>
            <a:r>
              <a:rPr lang="en-GB" sz="48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Partial bleed image</a:t>
            </a:r>
          </a:p>
        </p:txBody>
      </p:sp>
    </p:spTree>
    <p:extLst>
      <p:ext uri="{BB962C8B-B14F-4D97-AF65-F5344CB8AC3E}">
        <p14:creationId xmlns:p14="http://schemas.microsoft.com/office/powerpoint/2010/main" val="21997158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/>
          <p:cNvSpPr>
            <a:spLocks noChangeAspect="1"/>
          </p:cNvSpPr>
          <p:nvPr/>
        </p:nvSpPr>
        <p:spPr>
          <a:xfrm>
            <a:off x="0" y="0"/>
            <a:ext cx="2822713" cy="2208245"/>
          </a:xfrm>
          <a:prstGeom prst="rect">
            <a:avLst/>
          </a:prstGeom>
          <a:blipFill dpi="0" rotWithShape="1">
            <a:blip r:embed="rId2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ítulo 8"/>
          <p:cNvSpPr txBox="1">
            <a:spLocks noGrp="1"/>
          </p:cNvSpPr>
          <p:nvPr>
            <p:ph type="title" idx="4294967295"/>
          </p:nvPr>
        </p:nvSpPr>
        <p:spPr>
          <a:xfrm>
            <a:off x="1136374" y="3013502"/>
            <a:ext cx="9919252" cy="830997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Transparent background image</a:t>
            </a:r>
          </a:p>
        </p:txBody>
      </p:sp>
    </p:spTree>
    <p:extLst>
      <p:ext uri="{BB962C8B-B14F-4D97-AF65-F5344CB8AC3E}">
        <p14:creationId xmlns:p14="http://schemas.microsoft.com/office/powerpoint/2010/main" val="1190004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gua-natu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ítulo 7"/>
          <p:cNvSpPr txBox="1">
            <a:spLocks noGrp="1"/>
          </p:cNvSpPr>
          <p:nvPr>
            <p:ph type="title" idx="4294967295"/>
          </p:nvPr>
        </p:nvSpPr>
        <p:spPr>
          <a:xfrm>
            <a:off x="430696" y="4643517"/>
            <a:ext cx="11330608" cy="8309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Background video with subtle movement</a:t>
            </a:r>
          </a:p>
        </p:txBody>
      </p:sp>
    </p:spTree>
    <p:extLst>
      <p:ext uri="{BB962C8B-B14F-4D97-AF65-F5344CB8AC3E}">
        <p14:creationId xmlns:p14="http://schemas.microsoft.com/office/powerpoint/2010/main" val="337273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3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gua-natur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Elipse 8"/>
          <p:cNvSpPr/>
          <p:nvPr/>
        </p:nvSpPr>
        <p:spPr>
          <a:xfrm>
            <a:off x="752513" y="1551709"/>
            <a:ext cx="3060649" cy="2909455"/>
          </a:xfrm>
          <a:prstGeom prst="ellipse">
            <a:avLst/>
          </a:prstGeom>
          <a:solidFill>
            <a:srgbClr val="E37A2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1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30 to 60 seconds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0" name="Elipse 9"/>
          <p:cNvSpPr/>
          <p:nvPr/>
        </p:nvSpPr>
        <p:spPr>
          <a:xfrm>
            <a:off x="4565675" y="350576"/>
            <a:ext cx="3060649" cy="2909455"/>
          </a:xfrm>
          <a:prstGeom prst="ellipse">
            <a:avLst/>
          </a:prstGeom>
          <a:solidFill>
            <a:srgbClr val="E37A2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1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Always </a:t>
            </a:r>
          </a:p>
          <a:p>
            <a:pPr algn="ctr"/>
            <a:r>
              <a:rPr lang="en-GB" sz="3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1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full screen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11" name="Elipse 10"/>
          <p:cNvSpPr/>
          <p:nvPr/>
        </p:nvSpPr>
        <p:spPr>
          <a:xfrm>
            <a:off x="8378837" y="1551709"/>
            <a:ext cx="3060649" cy="2909455"/>
          </a:xfrm>
          <a:prstGeom prst="ellipse">
            <a:avLst/>
          </a:prstGeom>
          <a:solidFill>
            <a:srgbClr val="E37A2C">
              <a:alpha val="5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1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Authentic videos</a:t>
            </a:r>
            <a:endParaRPr lang="en-GB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8" name="Título 7"/>
          <p:cNvSpPr txBox="1">
            <a:spLocks noGrp="1"/>
          </p:cNvSpPr>
          <p:nvPr>
            <p:ph type="title" idx="4294967295"/>
          </p:nvPr>
        </p:nvSpPr>
        <p:spPr>
          <a:xfrm>
            <a:off x="430696" y="4643517"/>
            <a:ext cx="11330608" cy="830997"/>
          </a:xfrm>
          <a:prstGeom prst="rect">
            <a:avLst/>
          </a:prstGeom>
          <a:solidFill>
            <a:srgbClr val="FFFFFF">
              <a:alpha val="50196"/>
            </a:srgbClr>
          </a:solidFill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Background video,</a:t>
            </a:r>
            <a:r>
              <a:rPr kumimoji="0" lang="en-GB" sz="4800" b="0" i="0" u="none" strike="noStrike" kern="1200" cap="none" spc="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+mn-cs"/>
              </a:rPr>
              <a:t> recommendations</a:t>
            </a:r>
            <a:endParaRPr kumimoji="0" lang="en-GB" sz="4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Roboto" panose="02000000000000000000" pitchFamily="2" charset="0"/>
              <a:ea typeface="Roboto" panose="02000000000000000000" pitchFamily="2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0059932"/>
      </p:ext>
    </p:extLst>
  </p:cSld>
  <p:clrMapOvr>
    <a:masterClrMapping/>
  </p:clrMapOvr>
  <p:timing>
    <p:tnLst>
      <p:par>
        <p:cTn id="1" dur="indefinite" restart="never" nodeType="tmRoot">
          <p:childTnLst>
            <p:video fullScrn="1">
              <p:cMediaNode vol="80000">
                <p:cTn id="2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4">
            <a:extLst>
              <a:ext uri="{FF2B5EF4-FFF2-40B4-BE49-F238E27FC236}">
                <a16:creationId xmlns:a16="http://schemas.microsoft.com/office/drawing/2014/main" id="{82A4E788-8096-4811-92DE-3F737A86F5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423" t="3476" r="1770" b="2397"/>
          <a:stretch/>
        </p:blipFill>
        <p:spPr>
          <a:xfrm>
            <a:off x="1076960" y="5660"/>
            <a:ext cx="11115040" cy="6852340"/>
          </a:xfrm>
          <a:prstGeom prst="rect">
            <a:avLst/>
          </a:prstGeom>
        </p:spPr>
      </p:pic>
      <p:sp>
        <p:nvSpPr>
          <p:cNvPr id="6" name="Título 5"/>
          <p:cNvSpPr txBox="1">
            <a:spLocks noGrp="1"/>
          </p:cNvSpPr>
          <p:nvPr>
            <p:ph type="title" idx="4294967295"/>
          </p:nvPr>
        </p:nvSpPr>
        <p:spPr>
          <a:xfrm rot="16200000">
            <a:off x="-499287" y="2868862"/>
            <a:ext cx="2103461" cy="646331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COLOUR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654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CDD66-B3C7-489C-B685-88991B81A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Colour combinations</a:t>
            </a:r>
            <a:endParaRPr lang="en-GB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5660" y="2309701"/>
            <a:ext cx="4714875" cy="288607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0676" y="2319226"/>
            <a:ext cx="4772025" cy="28765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t="13035" b="13101"/>
          <a:stretch/>
        </p:blipFill>
        <p:spPr>
          <a:xfrm>
            <a:off x="7576575" y="5527964"/>
            <a:ext cx="1800225" cy="235527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6"/>
          <a:srcRect t="16187" b="8882"/>
          <a:stretch/>
        </p:blipFill>
        <p:spPr>
          <a:xfrm>
            <a:off x="2547272" y="5541818"/>
            <a:ext cx="1771650" cy="23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82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81298" y="1247917"/>
            <a:ext cx="2409825" cy="236220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5482" r="6152"/>
          <a:stretch/>
        </p:blipFill>
        <p:spPr>
          <a:xfrm>
            <a:off x="4905990" y="1247917"/>
            <a:ext cx="2466109" cy="24384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05652" y="1247917"/>
            <a:ext cx="2305050" cy="240982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0" y="4528868"/>
            <a:ext cx="12192000" cy="2286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3612" y="5060590"/>
            <a:ext cx="2527090" cy="157474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05990" y="5060590"/>
            <a:ext cx="2466109" cy="1574744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1298" y="5060590"/>
            <a:ext cx="2504593" cy="1574744"/>
          </a:xfrm>
          <a:prstGeom prst="rect">
            <a:avLst/>
          </a:prstGeom>
        </p:spPr>
      </p:pic>
      <p:sp>
        <p:nvSpPr>
          <p:cNvPr id="11" name="Título 10"/>
          <p:cNvSpPr txBox="1">
            <a:spLocks noGrp="1"/>
          </p:cNvSpPr>
          <p:nvPr>
            <p:ph type="title" idx="4294967295"/>
          </p:nvPr>
        </p:nvSpPr>
        <p:spPr>
          <a:xfrm>
            <a:off x="5001926" y="329166"/>
            <a:ext cx="2053767" cy="707886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>
                  <a:noFill/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60-30-10</a:t>
            </a:r>
          </a:p>
        </p:txBody>
      </p:sp>
      <p:grpSp>
        <p:nvGrpSpPr>
          <p:cNvPr id="13" name="Grupo 12"/>
          <p:cNvGrpSpPr/>
          <p:nvPr/>
        </p:nvGrpSpPr>
        <p:grpSpPr>
          <a:xfrm>
            <a:off x="2052559" y="3842464"/>
            <a:ext cx="2067302" cy="720000"/>
            <a:chOff x="499565" y="2324295"/>
            <a:chExt cx="2067302" cy="720000"/>
          </a:xfrm>
        </p:grpSpPr>
        <p:sp>
          <p:nvSpPr>
            <p:cNvPr id="14" name="Rectángulo 13"/>
            <p:cNvSpPr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CuadroTexto 14"/>
            <p:cNvSpPr txBox="1"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kern="1200" noProof="0" dirty="0"/>
                <a:t>COMPLEMENTARY</a:t>
              </a:r>
            </a:p>
          </p:txBody>
        </p:sp>
      </p:grpSp>
      <p:grpSp>
        <p:nvGrpSpPr>
          <p:cNvPr id="16" name="Grupo 15"/>
          <p:cNvGrpSpPr/>
          <p:nvPr/>
        </p:nvGrpSpPr>
        <p:grpSpPr>
          <a:xfrm>
            <a:off x="5105393" y="3814186"/>
            <a:ext cx="2067302" cy="720000"/>
            <a:chOff x="499565" y="2324295"/>
            <a:chExt cx="2067302" cy="720000"/>
          </a:xfrm>
        </p:grpSpPr>
        <p:sp>
          <p:nvSpPr>
            <p:cNvPr id="17" name="Rectángulo 16"/>
            <p:cNvSpPr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CuadroTexto 17"/>
            <p:cNvSpPr txBox="1"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kern="1200" noProof="0" dirty="0"/>
                <a:t>Split COMPLEMENTARY</a:t>
              </a:r>
            </a:p>
          </p:txBody>
        </p:sp>
      </p:grpSp>
      <p:grpSp>
        <p:nvGrpSpPr>
          <p:cNvPr id="19" name="Grupo 18"/>
          <p:cNvGrpSpPr/>
          <p:nvPr/>
        </p:nvGrpSpPr>
        <p:grpSpPr>
          <a:xfrm>
            <a:off x="8013506" y="3842464"/>
            <a:ext cx="2067302" cy="720000"/>
            <a:chOff x="499565" y="2324295"/>
            <a:chExt cx="2067302" cy="720000"/>
          </a:xfrm>
        </p:grpSpPr>
        <p:sp>
          <p:nvSpPr>
            <p:cNvPr id="20" name="Rectángulo 19"/>
            <p:cNvSpPr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1" name="CuadroTexto 20"/>
            <p:cNvSpPr txBox="1"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kern="1200" noProof="0" dirty="0"/>
                <a:t>Triads AND TETRADIC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32025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383" y="1291930"/>
            <a:ext cx="2409825" cy="23622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382" y="4915469"/>
            <a:ext cx="2409825" cy="1501671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4"/>
          <a:srcRect b="1018"/>
          <a:stretch/>
        </p:blipFill>
        <p:spPr>
          <a:xfrm>
            <a:off x="6401671" y="4915469"/>
            <a:ext cx="2398469" cy="1501671"/>
          </a:xfrm>
          <a:prstGeom prst="rect">
            <a:avLst/>
          </a:prstGeom>
        </p:spPr>
      </p:pic>
      <p:grpSp>
        <p:nvGrpSpPr>
          <p:cNvPr id="9" name="Grupo 8"/>
          <p:cNvGrpSpPr/>
          <p:nvPr/>
        </p:nvGrpSpPr>
        <p:grpSpPr>
          <a:xfrm>
            <a:off x="3604267" y="3842464"/>
            <a:ext cx="2067302" cy="720000"/>
            <a:chOff x="499565" y="2324295"/>
            <a:chExt cx="2067302" cy="720000"/>
          </a:xfrm>
        </p:grpSpPr>
        <p:sp>
          <p:nvSpPr>
            <p:cNvPr id="10" name="Rectángulo 9"/>
            <p:cNvSpPr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CuadroTexto 10"/>
            <p:cNvSpPr txBox="1"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kern="1200" noProof="0" dirty="0"/>
                <a:t>Analogous colours</a:t>
              </a:r>
            </a:p>
          </p:txBody>
        </p:sp>
      </p:grpSp>
      <p:grpSp>
        <p:nvGrpSpPr>
          <p:cNvPr id="12" name="Grupo 11"/>
          <p:cNvGrpSpPr/>
          <p:nvPr/>
        </p:nvGrpSpPr>
        <p:grpSpPr>
          <a:xfrm>
            <a:off x="6657101" y="3814186"/>
            <a:ext cx="2067302" cy="720000"/>
            <a:chOff x="499565" y="2324295"/>
            <a:chExt cx="2067302" cy="720000"/>
          </a:xfrm>
        </p:grpSpPr>
        <p:sp>
          <p:nvSpPr>
            <p:cNvPr id="13" name="Rectángulo 12"/>
            <p:cNvSpPr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CuadroTexto 13"/>
            <p:cNvSpPr txBox="1"/>
            <p:nvPr/>
          </p:nvSpPr>
          <p:spPr>
            <a:xfrm>
              <a:off x="499565" y="2324295"/>
              <a:ext cx="2067302" cy="72000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0223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kern="1200" noProof="0" dirty="0"/>
                <a:t>monochromatic</a:t>
              </a:r>
            </a:p>
          </p:txBody>
        </p:sp>
      </p:grpSp>
      <p:pic>
        <p:nvPicPr>
          <p:cNvPr id="15" name="Imagen 14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314578" y="1291930"/>
            <a:ext cx="2409825" cy="239077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050D61D-57F2-4B70-A3D6-FC1394233D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257300"/>
            <a:ext cx="10353762" cy="1257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Color </a:t>
            </a:r>
            <a:r>
              <a:rPr lang="es-ES" dirty="0" err="1"/>
              <a:t>combinations</a:t>
            </a:r>
            <a:r>
              <a:rPr lang="es-ES" dirty="0"/>
              <a:t>, similar</a:t>
            </a:r>
          </a:p>
        </p:txBody>
      </p:sp>
    </p:spTree>
    <p:extLst>
      <p:ext uri="{BB962C8B-B14F-4D97-AF65-F5344CB8AC3E}">
        <p14:creationId xmlns:p14="http://schemas.microsoft.com/office/powerpoint/2010/main" val="76929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DDACC-15F8-43AB-9FAE-7F605EF9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What should we pay attention to?</a:t>
            </a: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4" name="Rectángulo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2521" y="128799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orma libre 4"/>
          <p:cNvSpPr/>
          <p:nvPr/>
        </p:nvSpPr>
        <p:spPr>
          <a:xfrm>
            <a:off x="5595821" y="74187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/>
            <a:r>
              <a:rPr lang="en-GB" sz="4000" dirty="0"/>
              <a:t>Message</a:t>
            </a:r>
          </a:p>
        </p:txBody>
      </p:sp>
      <p:sp>
        <p:nvSpPr>
          <p:cNvPr id="6" name="Rectángulo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2521" y="296631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757936"/>
              <a:satOff val="-5133"/>
              <a:lumOff val="19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orma libre 6"/>
          <p:cNvSpPr/>
          <p:nvPr/>
        </p:nvSpPr>
        <p:spPr>
          <a:xfrm>
            <a:off x="5595821" y="242019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757936"/>
              <a:satOff val="-5133"/>
              <a:lumOff val="196"/>
              <a:alphaOff val="0"/>
            </a:schemeClr>
          </a:fillRef>
          <a:effectRef idx="2">
            <a:schemeClr val="accent2">
              <a:hueOff val="757936"/>
              <a:satOff val="-5133"/>
              <a:lumOff val="1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/>
            <a:r>
              <a:rPr lang="en-GB" sz="4000" dirty="0"/>
              <a:t>Visual design</a:t>
            </a:r>
          </a:p>
        </p:txBody>
      </p:sp>
      <p:sp>
        <p:nvSpPr>
          <p:cNvPr id="8" name="Rectángulo 7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282521" y="464463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1515873"/>
              <a:satOff val="-10267"/>
              <a:lumOff val="39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 9"/>
          <p:cNvSpPr/>
          <p:nvPr/>
        </p:nvSpPr>
        <p:spPr>
          <a:xfrm>
            <a:off x="5595821" y="409851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1515873"/>
              <a:satOff val="-10267"/>
              <a:lumOff val="392"/>
              <a:alphaOff val="0"/>
            </a:schemeClr>
          </a:fillRef>
          <a:effectRef idx="2">
            <a:schemeClr val="accent2">
              <a:hueOff val="1515873"/>
              <a:satOff val="-10267"/>
              <a:lumOff val="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/>
            <a:r>
              <a:rPr lang="en-GB" sz="4000" dirty="0"/>
              <a:t>Delivery</a:t>
            </a:r>
          </a:p>
        </p:txBody>
      </p:sp>
    </p:spTree>
    <p:extLst>
      <p:ext uri="{BB962C8B-B14F-4D97-AF65-F5344CB8AC3E}">
        <p14:creationId xmlns:p14="http://schemas.microsoft.com/office/powerpoint/2010/main" val="4260355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Colour scheme tools</a:t>
            </a:r>
          </a:p>
        </p:txBody>
      </p:sp>
      <p:pic>
        <p:nvPicPr>
          <p:cNvPr id="4" name="Imagen 4">
            <a:extLst>
              <a:ext uri="{FF2B5EF4-FFF2-40B4-BE49-F238E27FC236}">
                <a16:creationId xmlns:a16="http://schemas.microsoft.com/office/drawing/2014/main" id="{5B3DD9FE-AF7B-4024-8048-C63699D6C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207" y="2270635"/>
            <a:ext cx="2581275" cy="1971675"/>
          </a:xfrm>
          <a:prstGeom prst="rect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89CC213-665F-4C80-BC67-15F326679424}"/>
              </a:ext>
            </a:extLst>
          </p:cNvPr>
          <p:cNvSpPr txBox="1"/>
          <p:nvPr/>
        </p:nvSpPr>
        <p:spPr>
          <a:xfrm>
            <a:off x="4788127" y="4648200"/>
            <a:ext cx="245964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https://color.adobe.com</a:t>
            </a:r>
            <a:endParaRPr lang="en-US" dirty="0"/>
          </a:p>
        </p:txBody>
      </p:sp>
      <p:pic>
        <p:nvPicPr>
          <p:cNvPr id="1026" name="Picture 2" descr="Image result for paletton logo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4"/>
          <a:stretch/>
        </p:blipFill>
        <p:spPr bwMode="auto">
          <a:xfrm>
            <a:off x="8063478" y="2273279"/>
            <a:ext cx="3463528" cy="203827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89CC213-665F-4C80-BC67-15F326679424}"/>
              </a:ext>
            </a:extLst>
          </p:cNvPr>
          <p:cNvSpPr txBox="1"/>
          <p:nvPr/>
        </p:nvSpPr>
        <p:spPr>
          <a:xfrm>
            <a:off x="8700920" y="4648200"/>
            <a:ext cx="203793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5"/>
              </a:rPr>
              <a:t>http://paletton.com</a:t>
            </a:r>
            <a:endParaRPr lang="en-US" dirty="0"/>
          </a:p>
        </p:txBody>
      </p:sp>
      <p:pic>
        <p:nvPicPr>
          <p:cNvPr id="1028" name="Picture 4" descr="Image result for Coolors LOG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996" y="2270634"/>
            <a:ext cx="3487215" cy="1971675"/>
          </a:xfrm>
          <a:prstGeom prst="rect">
            <a:avLst/>
          </a:prstGeom>
          <a:noFill/>
          <a:ln>
            <a:solidFill>
              <a:schemeClr val="accent4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89CC213-665F-4C80-BC67-15F326679424}"/>
              </a:ext>
            </a:extLst>
          </p:cNvPr>
          <p:cNvSpPr txBox="1"/>
          <p:nvPr/>
        </p:nvSpPr>
        <p:spPr>
          <a:xfrm>
            <a:off x="1453152" y="4646042"/>
            <a:ext cx="1881823" cy="371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7"/>
              </a:rPr>
              <a:t>https://coolors.co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98561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2073"/>
            <a:ext cx="9347200" cy="6932507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EB3E29E-B5F3-4C28-9F7D-D63B5D6801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9839" y="103300"/>
            <a:ext cx="3718561" cy="2284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>
                <a:solidFill>
                  <a:schemeClr val="tx1"/>
                </a:solidFill>
              </a:rPr>
              <a:t>Layout: page setup</a:t>
            </a:r>
            <a:endParaRPr lang="en-US" sz="54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626506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" y="0"/>
            <a:ext cx="12185904" cy="68614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9279" y="294640"/>
            <a:ext cx="5326612" cy="125730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GB" dirty="0"/>
              <a:t>Layout: Composition</a:t>
            </a:r>
          </a:p>
        </p:txBody>
      </p:sp>
    </p:spTree>
    <p:extLst>
      <p:ext uri="{BB962C8B-B14F-4D97-AF65-F5344CB8AC3E}">
        <p14:creationId xmlns:p14="http://schemas.microsoft.com/office/powerpoint/2010/main" val="31575748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D3679D-420F-4CE9-8073-160590A05C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sz="4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Layout</a:t>
            </a:r>
            <a:endParaRPr lang="en-GB" sz="48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93D3F2A3-A7CE-4543-8847-98235658E5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9757602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503230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270C84-EBE4-4B74-95FE-6EBF709D3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Layout: some tips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24C12223-0A88-4D87-9488-B453F8406B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5961009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80698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65F84C-123D-432C-AFF2-D1F724E59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Images within slides</a:t>
            </a:r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8CADD60-F930-4BED-8711-58E2D83D382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033347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95171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3C085EE-2592-4592-929C-7C4BB4786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Images: </a:t>
            </a:r>
            <a:b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some tips</a:t>
            </a:r>
            <a:endParaRPr lang="en-GB" dirty="0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7" name="Rectángulo redondeado 6"/>
          <p:cNvSpPr/>
          <p:nvPr/>
        </p:nvSpPr>
        <p:spPr>
          <a:xfrm>
            <a:off x="5268667" y="751845"/>
            <a:ext cx="6266011" cy="139952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1" name="Forma libre 10"/>
          <p:cNvSpPr/>
          <p:nvPr/>
        </p:nvSpPr>
        <p:spPr>
          <a:xfrm>
            <a:off x="6885122" y="751845"/>
            <a:ext cx="4649555" cy="1399528"/>
          </a:xfrm>
          <a:custGeom>
            <a:avLst/>
            <a:gdLst>
              <a:gd name="connsiteX0" fmla="*/ 0 w 4649555"/>
              <a:gd name="connsiteY0" fmla="*/ 0 h 1399528"/>
              <a:gd name="connsiteX1" fmla="*/ 4649555 w 4649555"/>
              <a:gd name="connsiteY1" fmla="*/ 0 h 1399528"/>
              <a:gd name="connsiteX2" fmla="*/ 4649555 w 4649555"/>
              <a:gd name="connsiteY2" fmla="*/ 1399528 h 1399528"/>
              <a:gd name="connsiteX3" fmla="*/ 0 w 4649555"/>
              <a:gd name="connsiteY3" fmla="*/ 1399528 h 1399528"/>
              <a:gd name="connsiteX4" fmla="*/ 0 w 4649555"/>
              <a:gd name="connsiteY4" fmla="*/ 0 h 139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9555" h="1399528">
                <a:moveTo>
                  <a:pt x="0" y="0"/>
                </a:moveTo>
                <a:lnTo>
                  <a:pt x="4649555" y="0"/>
                </a:lnTo>
                <a:lnTo>
                  <a:pt x="4649555" y="1399528"/>
                </a:lnTo>
                <a:lnTo>
                  <a:pt x="0" y="13995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8117" tIns="148117" rIns="148117" bIns="148117" numCol="1" spcCol="1270" anchor="ctr" anchorCtr="0">
            <a:noAutofit/>
          </a:bodyPr>
          <a:lstStyle/>
          <a:p>
            <a:pPr lvl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500" kern="1200" noProof="0" dirty="0"/>
              <a:t>Always high resolution (landscape slides 1366 x 768 </a:t>
            </a:r>
            <a:r>
              <a:rPr lang="en-GB" sz="2500" kern="1200" noProof="0" dirty="0" err="1"/>
              <a:t>px</a:t>
            </a:r>
            <a:r>
              <a:rPr lang="en-GB" sz="2500" kern="1200" noProof="0" dirty="0"/>
              <a:t>)</a:t>
            </a:r>
          </a:p>
        </p:txBody>
      </p:sp>
      <p:sp>
        <p:nvSpPr>
          <p:cNvPr id="12" name="Rectángulo redondeado 11"/>
          <p:cNvSpPr/>
          <p:nvPr/>
        </p:nvSpPr>
        <p:spPr>
          <a:xfrm>
            <a:off x="5268667" y="2501256"/>
            <a:ext cx="6266011" cy="139952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4" name="Forma libre 13"/>
          <p:cNvSpPr/>
          <p:nvPr/>
        </p:nvSpPr>
        <p:spPr>
          <a:xfrm>
            <a:off x="6885122" y="2501256"/>
            <a:ext cx="4649555" cy="1399528"/>
          </a:xfrm>
          <a:custGeom>
            <a:avLst/>
            <a:gdLst>
              <a:gd name="connsiteX0" fmla="*/ 0 w 4649555"/>
              <a:gd name="connsiteY0" fmla="*/ 0 h 1399528"/>
              <a:gd name="connsiteX1" fmla="*/ 4649555 w 4649555"/>
              <a:gd name="connsiteY1" fmla="*/ 0 h 1399528"/>
              <a:gd name="connsiteX2" fmla="*/ 4649555 w 4649555"/>
              <a:gd name="connsiteY2" fmla="*/ 1399528 h 1399528"/>
              <a:gd name="connsiteX3" fmla="*/ 0 w 4649555"/>
              <a:gd name="connsiteY3" fmla="*/ 1399528 h 1399528"/>
              <a:gd name="connsiteX4" fmla="*/ 0 w 4649555"/>
              <a:gd name="connsiteY4" fmla="*/ 0 h 139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9555" h="1399528">
                <a:moveTo>
                  <a:pt x="0" y="0"/>
                </a:moveTo>
                <a:lnTo>
                  <a:pt x="4649555" y="0"/>
                </a:lnTo>
                <a:lnTo>
                  <a:pt x="4649555" y="1399528"/>
                </a:lnTo>
                <a:lnTo>
                  <a:pt x="0" y="13995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8117" tIns="148117" rIns="148117" bIns="148117" numCol="1" spcCol="1270" anchor="ctr" anchorCtr="0">
            <a:noAutofit/>
          </a:bodyPr>
          <a:lstStyle/>
          <a:p>
            <a:pPr lvl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500" kern="1200" noProof="0" dirty="0"/>
              <a:t>Crop to keep focus</a:t>
            </a:r>
          </a:p>
        </p:txBody>
      </p:sp>
      <p:sp>
        <p:nvSpPr>
          <p:cNvPr id="15" name="Rectángulo redondeado 14"/>
          <p:cNvSpPr/>
          <p:nvPr/>
        </p:nvSpPr>
        <p:spPr>
          <a:xfrm>
            <a:off x="5268667" y="4250667"/>
            <a:ext cx="6266011" cy="1399528"/>
          </a:xfrm>
          <a:prstGeom prst="roundRect">
            <a:avLst>
              <a:gd name="adj" fmla="val 10000"/>
            </a:avLst>
          </a:prstGeom>
        </p:spPr>
        <p:style>
          <a:lnRef idx="0">
            <a:schemeClr val="lt1">
              <a:alpha val="0"/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/>
        </p:style>
      </p:sp>
      <p:sp>
        <p:nvSpPr>
          <p:cNvPr id="17" name="Forma libre 16"/>
          <p:cNvSpPr/>
          <p:nvPr/>
        </p:nvSpPr>
        <p:spPr>
          <a:xfrm>
            <a:off x="6885122" y="4250667"/>
            <a:ext cx="4649555" cy="1399528"/>
          </a:xfrm>
          <a:custGeom>
            <a:avLst/>
            <a:gdLst>
              <a:gd name="connsiteX0" fmla="*/ 0 w 4649555"/>
              <a:gd name="connsiteY0" fmla="*/ 0 h 1399528"/>
              <a:gd name="connsiteX1" fmla="*/ 4649555 w 4649555"/>
              <a:gd name="connsiteY1" fmla="*/ 0 h 1399528"/>
              <a:gd name="connsiteX2" fmla="*/ 4649555 w 4649555"/>
              <a:gd name="connsiteY2" fmla="*/ 1399528 h 1399528"/>
              <a:gd name="connsiteX3" fmla="*/ 0 w 4649555"/>
              <a:gd name="connsiteY3" fmla="*/ 1399528 h 1399528"/>
              <a:gd name="connsiteX4" fmla="*/ 0 w 4649555"/>
              <a:gd name="connsiteY4" fmla="*/ 0 h 1399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49555" h="1399528">
                <a:moveTo>
                  <a:pt x="0" y="0"/>
                </a:moveTo>
                <a:lnTo>
                  <a:pt x="4649555" y="0"/>
                </a:lnTo>
                <a:lnTo>
                  <a:pt x="4649555" y="1399528"/>
                </a:lnTo>
                <a:lnTo>
                  <a:pt x="0" y="1399528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bg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148117" tIns="148117" rIns="148117" bIns="148117" numCol="1" spcCol="1270" anchor="ctr" anchorCtr="0">
            <a:noAutofit/>
          </a:bodyPr>
          <a:lstStyle/>
          <a:p>
            <a:pPr lvl="0" algn="l" defTabSz="1111250">
              <a:lnSpc>
                <a:spcPct val="10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500" kern="1200" noProof="0" dirty="0">
                <a:latin typeface="Gill Sans MT" panose="02040603050505030304"/>
              </a:rPr>
              <a:t>Never distort</a:t>
            </a:r>
          </a:p>
        </p:txBody>
      </p:sp>
      <p:pic>
        <p:nvPicPr>
          <p:cNvPr id="9" name="Gráfico 15" descr="Minimizar">
            <a:extLst>
              <a:ext uri="{FF2B5EF4-FFF2-40B4-BE49-F238E27FC236}">
                <a16:creationId xmlns:a16="http://schemas.microsoft.com/office/drawing/2014/main" id="{BA305659-ACE7-4D31-BA0B-3A181E7DD9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6913" y="4495800"/>
            <a:ext cx="914400" cy="914400"/>
          </a:xfrm>
          <a:prstGeom prst="rect">
            <a:avLst/>
          </a:prstGeom>
        </p:spPr>
      </p:pic>
      <p:pic>
        <p:nvPicPr>
          <p:cNvPr id="5" name="Gráfico 5" descr="Tijeras">
            <a:extLst>
              <a:ext uri="{FF2B5EF4-FFF2-40B4-BE49-F238E27FC236}">
                <a16:creationId xmlns:a16="http://schemas.microsoft.com/office/drawing/2014/main" id="{B5D9051D-026B-4F22-872A-AF6A7AB46E0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6015" y="2798374"/>
            <a:ext cx="914400" cy="914400"/>
          </a:xfrm>
          <a:prstGeom prst="rect">
            <a:avLst/>
          </a:prstGeom>
        </p:spPr>
      </p:pic>
      <p:pic>
        <p:nvPicPr>
          <p:cNvPr id="10" name="Gráfico 12" descr="Investigar">
            <a:extLst>
              <a:ext uri="{FF2B5EF4-FFF2-40B4-BE49-F238E27FC236}">
                <a16:creationId xmlns:a16="http://schemas.microsoft.com/office/drawing/2014/main" id="{FD68B9D1-9DD9-49B7-9F3E-7F2836377F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6913" y="1002102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14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50EFA4-B6EB-4A8D-A2F7-4A1712C9C2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Image sources</a:t>
            </a:r>
            <a:endParaRPr lang="en-GB" dirty="0"/>
          </a:p>
        </p:txBody>
      </p:sp>
      <p:pic>
        <p:nvPicPr>
          <p:cNvPr id="11" name="Imagen 10">
            <a:hlinkClick r:id="rId4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" y="2077190"/>
            <a:ext cx="2117090" cy="2117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2" name="Imagen 11">
            <a:hlinkClick r:id="rId6"/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8630" y="2077190"/>
            <a:ext cx="4034140" cy="2117090"/>
          </a:xfrm>
          <a:prstGeom prst="rect">
            <a:avLst/>
          </a:prstGeom>
          <a:ln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3" name="Imagen 12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770" y="2077190"/>
            <a:ext cx="3763716" cy="2117090"/>
          </a:xfrm>
          <a:prstGeom prst="rect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</a:ln>
        </p:spPr>
      </p:pic>
      <p:pic>
        <p:nvPicPr>
          <p:cNvPr id="14" name="Imagen 13">
            <a:hlinkClick r:id="rId10"/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540" y="4404570"/>
            <a:ext cx="2619375" cy="1743075"/>
          </a:xfrm>
          <a:prstGeom prst="rect">
            <a:avLst/>
          </a:prstGeom>
          <a:ln w="38100">
            <a:noFill/>
          </a:ln>
        </p:spPr>
      </p:pic>
      <p:sp>
        <p:nvSpPr>
          <p:cNvPr id="18" name="Rectángulo 17"/>
          <p:cNvSpPr/>
          <p:nvPr/>
        </p:nvSpPr>
        <p:spPr>
          <a:xfrm>
            <a:off x="3586480" y="5458954"/>
            <a:ext cx="3978826" cy="6886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Imagen 14">
            <a:hlinkClick r:id="rId12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480" y="4404571"/>
            <a:ext cx="3978826" cy="1328866"/>
          </a:xfrm>
          <a:prstGeom prst="rect">
            <a:avLst/>
          </a:prstGeom>
          <a:ln w="38100">
            <a:noFill/>
          </a:ln>
        </p:spPr>
      </p:pic>
      <p:pic>
        <p:nvPicPr>
          <p:cNvPr id="16" name="Imagen 15">
            <a:hlinkClick r:id="rId14"/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6246" y="4447021"/>
            <a:ext cx="3182240" cy="834719"/>
          </a:xfrm>
          <a:prstGeom prst="rect">
            <a:avLst/>
          </a:prstGeom>
        </p:spPr>
      </p:pic>
      <p:pic>
        <p:nvPicPr>
          <p:cNvPr id="17" name="Imagen 16">
            <a:hlinkClick r:id="rId16"/>
          </p:cNvPr>
          <p:cNvPicPr>
            <a:picLocks noChangeAspect="1"/>
          </p:cNvPicPr>
          <p:nvPr/>
        </p:nvPicPr>
        <p:blipFill rotWithShape="1">
          <a:blip r:embed="rId17"/>
          <a:srcRect r="55917" b="88844"/>
          <a:stretch/>
        </p:blipFill>
        <p:spPr>
          <a:xfrm>
            <a:off x="7742870" y="5542078"/>
            <a:ext cx="3132000" cy="55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7880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C21C63-CC34-46C4-B283-5273E80B9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511814"/>
            <a:ext cx="9440034" cy="11302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hlinkClick r:id="rId3"/>
              </a:rPr>
              <a:t>Autodraw</a:t>
            </a:r>
            <a:endParaRPr lang="en-US" sz="4800" dirty="0" err="1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04C0182-96E7-4A1B-8EAB-F910C2F3ED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022" y="547807"/>
            <a:ext cx="10935956" cy="3816806"/>
          </a:xfrm>
          <a:prstGeom prst="rect">
            <a:avLst/>
          </a:prstGeom>
        </p:spPr>
      </p:pic>
      <p:pic>
        <p:nvPicPr>
          <p:cNvPr id="6" name="Imagen 6">
            <a:extLst>
              <a:ext uri="{FF2B5EF4-FFF2-40B4-BE49-F238E27FC236}">
                <a16:creationId xmlns:a16="http://schemas.microsoft.com/office/drawing/2014/main" id="{59B50EBE-F89D-4EBE-B46C-6E168C0926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18380" y="839047"/>
            <a:ext cx="4292600" cy="3219450"/>
          </a:xfrm>
          <a:prstGeom prst="rect">
            <a:avLst/>
          </a:prstGeom>
        </p:spPr>
      </p:pic>
      <p:pic>
        <p:nvPicPr>
          <p:cNvPr id="4" name="Imagen 4">
            <a:extLst>
              <a:ext uri="{FF2B5EF4-FFF2-40B4-BE49-F238E27FC236}">
                <a16:creationId xmlns:a16="http://schemas.microsoft.com/office/drawing/2014/main" id="{E435EA96-DDB3-487C-9D75-F82BB961C4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6575697" y="839047"/>
            <a:ext cx="4292600" cy="321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6360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D9C2EC-E1DD-43CD-8C7E-7D012FDEA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Image types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24CFC3D-CAEC-477D-8FA2-AFA7B1ACC32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65991530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26046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FA1FE-B3D3-44FC-B386-B89BF6C48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solidFill>
                  <a:schemeClr val="accent4">
                    <a:lumMod val="60000"/>
                    <a:lumOff val="40000"/>
                  </a:schemeClr>
                </a:solidFill>
                <a:cs typeface="Calibri Light"/>
              </a:rPr>
              <a:t>Message</a:t>
            </a:r>
            <a:endParaRPr lang="en-GB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8460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F42E-EF2A-4A59-ACC7-E4A005F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/>
              <a:t>Image type:</a:t>
            </a:r>
            <a:br>
              <a:rPr lang="en-US" sz="4200" dirty="0"/>
            </a:br>
            <a:r>
              <a:rPr lang="en-US" sz="4200" dirty="0"/>
              <a:t>Thematic images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foto, texto, diferente&#10;&#10;Descripción generada con confianza muy alta">
            <a:extLst>
              <a:ext uri="{FF2B5EF4-FFF2-40B4-BE49-F238E27FC236}">
                <a16:creationId xmlns:a16="http://schemas.microsoft.com/office/drawing/2014/main" id="{9D5BDD25-DBEC-40E3-9135-01B3BFF80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315" y="1058392"/>
            <a:ext cx="6197668" cy="474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1814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F42E-EF2A-4A59-ACC7-E4A005F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>
                <a:ea typeface="+mj-lt"/>
                <a:cs typeface="+mj-lt"/>
              </a:rPr>
              <a:t>Image type:</a:t>
            </a:r>
            <a:br>
              <a:rPr lang="en-US" sz="4200" dirty="0"/>
            </a:br>
            <a:r>
              <a:rPr lang="en-US" sz="4200" dirty="0"/>
              <a:t>Real life</a:t>
            </a:r>
            <a:endParaRPr lang="en-US" sz="4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9" descr="Imagen que contiene captura de pantalla&#10;&#10;Descripción generada con confianza alta">
            <a:extLst>
              <a:ext uri="{FF2B5EF4-FFF2-40B4-BE49-F238E27FC236}">
                <a16:creationId xmlns:a16="http://schemas.microsoft.com/office/drawing/2014/main" id="{DD4F348E-95EB-490B-85C1-563F8A1D22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315" y="1314046"/>
            <a:ext cx="6197668" cy="4229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8807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F42E-EF2A-4A59-ACC7-E4A005F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>
                <a:ea typeface="+mj-lt"/>
                <a:cs typeface="+mj-lt"/>
              </a:rPr>
              <a:t>Image type:</a:t>
            </a:r>
            <a:br>
              <a:rPr lang="en-US" sz="4200" dirty="0"/>
            </a:br>
            <a:r>
              <a:rPr lang="en-US" sz="4200" dirty="0"/>
              <a:t>Abstract </a:t>
            </a:r>
            <a:br>
              <a:rPr lang="en-US" sz="4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n-US" sz="4200" dirty="0"/>
              <a:t>images</a:t>
            </a:r>
            <a:endParaRPr lang="es-E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1B5FE58A-5B63-482A-ABDE-2F020C27DD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315" y="1166851"/>
            <a:ext cx="6197668" cy="452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7021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F42E-EF2A-4A59-ACC7-E4A005F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>
                <a:ea typeface="+mj-lt"/>
                <a:cs typeface="+mj-lt"/>
              </a:rPr>
              <a:t>Image type:</a:t>
            </a:r>
            <a:br>
              <a:rPr lang="en-US" sz="4200" dirty="0">
                <a:ea typeface="+mj-lt"/>
                <a:cs typeface="+mj-lt"/>
              </a:rPr>
            </a:br>
            <a:r>
              <a:rPr lang="en-US" sz="4200" dirty="0"/>
              <a:t>Illustrating concepts</a:t>
            </a:r>
            <a:endParaRPr lang="en-US" sz="42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Imagen que contiene interior, foto&#10;&#10;Descripción generada con confianza alta">
            <a:extLst>
              <a:ext uri="{FF2B5EF4-FFF2-40B4-BE49-F238E27FC236}">
                <a16:creationId xmlns:a16="http://schemas.microsoft.com/office/drawing/2014/main" id="{312CC6DF-AE2B-489A-A5E2-D7C520F2EE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315" y="1360529"/>
            <a:ext cx="6197668" cy="413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594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F42E-EF2A-4A59-ACC7-E4A005F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600" dirty="0">
                <a:ea typeface="+mj-lt"/>
                <a:cs typeface="+mj-lt"/>
              </a:rPr>
              <a:t>Image type:</a:t>
            </a:r>
            <a:br>
              <a:rPr lang="en-US" sz="4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  <a:ea typeface="+mj-lt"/>
                <a:cs typeface="+mj-lt"/>
              </a:rPr>
            </a:br>
            <a:r>
              <a:rPr lang="en-US" sz="4200" dirty="0"/>
              <a:t>Humorous</a:t>
            </a:r>
            <a:endParaRPr lang="es-ES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Imagen 14" descr="Imagen que contiene gato, negro, sentado, gato doméstico&#10;&#10;Descripción generada con confianza muy alta">
            <a:extLst>
              <a:ext uri="{FF2B5EF4-FFF2-40B4-BE49-F238E27FC236}">
                <a16:creationId xmlns:a16="http://schemas.microsoft.com/office/drawing/2014/main" id="{258253D3-2372-4293-84B5-8A0287FE5C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-785" t="-36364" r="1047" b="35968"/>
          <a:stretch/>
        </p:blipFill>
        <p:spPr>
          <a:xfrm>
            <a:off x="5657469" y="-813400"/>
            <a:ext cx="5508643" cy="3678808"/>
          </a:xfrm>
          <a:prstGeom prst="rect">
            <a:avLst/>
          </a:prstGeom>
        </p:spPr>
      </p:pic>
      <p:pic>
        <p:nvPicPr>
          <p:cNvPr id="8" name="Imagen 8" descr="Imagen que contiene gato, interior, sentado, colocación&#10;&#10;Descripción generada con confianza muy alta">
            <a:extLst>
              <a:ext uri="{FF2B5EF4-FFF2-40B4-BE49-F238E27FC236}">
                <a16:creationId xmlns:a16="http://schemas.microsoft.com/office/drawing/2014/main" id="{44D23C32-DC00-4ADB-AEEA-C1AEDFC1E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0476" y="3041373"/>
            <a:ext cx="2611225" cy="3481633"/>
          </a:xfrm>
          <a:prstGeom prst="rect">
            <a:avLst/>
          </a:prstGeom>
        </p:spPr>
      </p:pic>
      <p:pic>
        <p:nvPicPr>
          <p:cNvPr id="10" name="Imagen 10" descr="Imagen que contiene gato, planta, árbol, exterior&#10;&#10;Descripción generada con confianza muy alta">
            <a:extLst>
              <a:ext uri="{FF2B5EF4-FFF2-40B4-BE49-F238E27FC236}">
                <a16:creationId xmlns:a16="http://schemas.microsoft.com/office/drawing/2014/main" id="{0DED8122-4F6B-4322-A107-2079C113C7A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1122" r="19973" b="763"/>
          <a:stretch/>
        </p:blipFill>
        <p:spPr>
          <a:xfrm>
            <a:off x="5767195" y="3041374"/>
            <a:ext cx="2599193" cy="351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250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47EF42E-EF2A-4A59-ACC7-E4A005FBE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800" dirty="0">
                <a:ea typeface="+mj-lt"/>
                <a:cs typeface="+mj-lt"/>
              </a:rPr>
              <a:t>Image type:</a:t>
            </a:r>
            <a:br>
              <a:rPr lang="en-US" sz="4200" dirty="0"/>
            </a:br>
            <a:r>
              <a:rPr lang="en-US" sz="4200" dirty="0"/>
              <a:t>Evocative</a:t>
            </a:r>
            <a:endParaRPr lang="en-US" sz="420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4" descr="Imagen que contiene foto, mostrando&#10;&#10;Descripción generada con confianza alta">
            <a:extLst>
              <a:ext uri="{FF2B5EF4-FFF2-40B4-BE49-F238E27FC236}">
                <a16:creationId xmlns:a16="http://schemas.microsoft.com/office/drawing/2014/main" id="{90B0CD7C-89F9-4AC0-9A6D-6A696C899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5324315" y="1135863"/>
            <a:ext cx="6197668" cy="4586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124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5B6723-6562-46C3-9181-996A7AA2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Typography: Personality and mood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Imagen 17">
            <a:hlinkClick r:id="rId4"/>
            <a:extLst>
              <a:ext uri="{FF2B5EF4-FFF2-40B4-BE49-F238E27FC236}">
                <a16:creationId xmlns:a16="http://schemas.microsoft.com/office/drawing/2014/main" id="{6ED1957D-6885-42F0-99FD-7C33774DED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24315" y="1213333"/>
            <a:ext cx="6197668" cy="443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270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5B6723-6562-46C3-9181-996A7AA2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Typography: Font pairing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n 3" descr="Imagen que contiene texto&#10;&#10;Descripción generada con confianza alta">
            <a:hlinkClick r:id="rId4"/>
            <a:extLst>
              <a:ext uri="{FF2B5EF4-FFF2-40B4-BE49-F238E27FC236}">
                <a16:creationId xmlns:a16="http://schemas.microsoft.com/office/drawing/2014/main" id="{BA787CCC-A57A-4C41-8EF0-202765BDF6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5324315" y="1430252"/>
            <a:ext cx="6197668" cy="3997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78830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5B6723-6562-46C3-9181-996A7AA2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Typography: font size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87F4138-34E4-4097-AC8B-5A2AE56D1346}"/>
              </a:ext>
            </a:extLst>
          </p:cNvPr>
          <p:cNvSpPr txBox="1"/>
          <p:nvPr/>
        </p:nvSpPr>
        <p:spPr>
          <a:xfrm>
            <a:off x="6096000" y="4695122"/>
            <a:ext cx="58659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Georgia Pro Black"/>
              </a:rPr>
              <a:t>A</a:t>
            </a:r>
            <a:endParaRPr lang="es-ES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algn="ctr"/>
            <a:r>
              <a:rPr lang="es-ES" dirty="0">
                <a:solidFill>
                  <a:schemeClr val="accent5">
                    <a:lumMod val="60000"/>
                    <a:lumOff val="40000"/>
                  </a:schemeClr>
                </a:solidFill>
                <a:latin typeface="Georgia Pro Black"/>
              </a:rPr>
              <a:t>18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504E381-97BB-46B5-A456-72A9FD6E40F8}"/>
              </a:ext>
            </a:extLst>
          </p:cNvPr>
          <p:cNvSpPr txBox="1"/>
          <p:nvPr/>
        </p:nvSpPr>
        <p:spPr>
          <a:xfrm>
            <a:off x="6613587" y="3741015"/>
            <a:ext cx="88852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2800" dirty="0">
                <a:solidFill>
                  <a:schemeClr val="accent5"/>
                </a:solidFill>
                <a:latin typeface="Georgia Pro Black"/>
              </a:rPr>
              <a:t>A</a:t>
            </a:r>
            <a:endParaRPr lang="es-ES" sz="2800" dirty="0">
              <a:solidFill>
                <a:schemeClr val="accent5"/>
              </a:solidFill>
            </a:endParaRPr>
          </a:p>
          <a:p>
            <a:pPr algn="ctr"/>
            <a:r>
              <a:rPr lang="es-ES" sz="2800" dirty="0">
                <a:solidFill>
                  <a:schemeClr val="accent5"/>
                </a:solidFill>
                <a:latin typeface="Georgia Pro Black"/>
              </a:rPr>
              <a:t>28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396261B-6490-47F8-8A66-19F9B6B008B9}"/>
              </a:ext>
            </a:extLst>
          </p:cNvPr>
          <p:cNvSpPr txBox="1"/>
          <p:nvPr/>
        </p:nvSpPr>
        <p:spPr>
          <a:xfrm>
            <a:off x="7502107" y="2644170"/>
            <a:ext cx="1204822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4800" dirty="0">
                <a:solidFill>
                  <a:schemeClr val="accent5">
                    <a:lumMod val="75000"/>
                  </a:schemeClr>
                </a:solidFill>
                <a:latin typeface="Georgia Pro Black"/>
              </a:rPr>
              <a:t>A</a:t>
            </a:r>
            <a:endParaRPr lang="es-ES" sz="4800" dirty="0">
              <a:solidFill>
                <a:schemeClr val="accent5">
                  <a:lumMod val="75000"/>
                </a:schemeClr>
              </a:solidFill>
            </a:endParaRPr>
          </a:p>
          <a:p>
            <a:pPr algn="ctr"/>
            <a:r>
              <a:rPr lang="es-ES" sz="4800" dirty="0">
                <a:solidFill>
                  <a:schemeClr val="accent5">
                    <a:lumMod val="75000"/>
                  </a:schemeClr>
                </a:solidFill>
                <a:latin typeface="Georgia Pro Black"/>
              </a:rPr>
              <a:t>48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FF77659-01F9-4F30-9A5B-81EE452A0C31}"/>
              </a:ext>
            </a:extLst>
          </p:cNvPr>
          <p:cNvSpPr txBox="1"/>
          <p:nvPr/>
        </p:nvSpPr>
        <p:spPr>
          <a:xfrm>
            <a:off x="8755812" y="1432691"/>
            <a:ext cx="169365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s-ES" sz="7200" dirty="0">
                <a:solidFill>
                  <a:schemeClr val="accent6">
                    <a:lumMod val="50000"/>
                  </a:schemeClr>
                </a:solidFill>
                <a:latin typeface="Georgia Pro Black"/>
              </a:rPr>
              <a:t>A</a:t>
            </a:r>
          </a:p>
          <a:p>
            <a:pPr algn="ctr"/>
            <a:r>
              <a:rPr lang="es-ES" sz="7200" dirty="0">
                <a:solidFill>
                  <a:schemeClr val="accent6">
                    <a:lumMod val="50000"/>
                  </a:schemeClr>
                </a:solidFill>
                <a:latin typeface="Georgia Pro Black"/>
              </a:rPr>
              <a:t>72</a:t>
            </a:r>
          </a:p>
        </p:txBody>
      </p:sp>
    </p:spTree>
    <p:extLst>
      <p:ext uri="{BB962C8B-B14F-4D97-AF65-F5344CB8AC3E}">
        <p14:creationId xmlns:p14="http://schemas.microsoft.com/office/powerpoint/2010/main" val="1083767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8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65B6723-6562-46C3-9181-996A7AA2E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Typography: Leading</a:t>
            </a:r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D4DE47A1-60EB-48F7-9D58-8488119850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2995" y="1337287"/>
            <a:ext cx="7117818" cy="480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102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CB4948-C7ED-4A12-8D37-48B2137F3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Message: Goal</a:t>
            </a:r>
            <a:endParaRPr lang="en-GB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087ECFF7-6BEC-4910-91D6-05C635E03F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75292681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127712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FA1FE-B3D3-44FC-B386-B89BF6C489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solidFill>
                  <a:schemeClr val="accent1">
                    <a:lumMod val="75000"/>
                  </a:schemeClr>
                </a:solidFill>
                <a:cs typeface="Calibri Light"/>
              </a:rPr>
              <a:t>Delivery</a:t>
            </a:r>
            <a:endParaRPr lang="en-GB" sz="4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sz="1800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Attitude, techniques</a:t>
            </a:r>
            <a:endParaRPr lang="en-GB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1626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5F394218-A492-4F8F-AD15-AB445DC6B4C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270433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ítulo 23">
            <a:extLst>
              <a:ext uri="{FF2B5EF4-FFF2-40B4-BE49-F238E27FC236}">
                <a16:creationId xmlns:a16="http://schemas.microsoft.com/office/drawing/2014/main" id="{47096272-4049-421A-BD58-CBE7765D87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Delivery: attitude</a:t>
            </a:r>
          </a:p>
        </p:txBody>
      </p:sp>
    </p:spTree>
    <p:extLst>
      <p:ext uri="{BB962C8B-B14F-4D97-AF65-F5344CB8AC3E}">
        <p14:creationId xmlns:p14="http://schemas.microsoft.com/office/powerpoint/2010/main" val="1952106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ítulo 178">
            <a:extLst>
              <a:ext uri="{FF2B5EF4-FFF2-40B4-BE49-F238E27FC236}">
                <a16:creationId xmlns:a16="http://schemas.microsoft.com/office/drawing/2014/main" id="{5F81330B-2F51-4948-8D3B-FDD38258AC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Delivery: techniques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  <p:grpSp>
        <p:nvGrpSpPr>
          <p:cNvPr id="2" name="Grupo 1"/>
          <p:cNvGrpSpPr/>
          <p:nvPr/>
        </p:nvGrpSpPr>
        <p:grpSpPr>
          <a:xfrm>
            <a:off x="1003424" y="2358824"/>
            <a:ext cx="10175626" cy="3150001"/>
            <a:chOff x="1003424" y="2358824"/>
            <a:chExt cx="10175626" cy="3150001"/>
          </a:xfrm>
        </p:grpSpPr>
        <p:sp>
          <p:nvSpPr>
            <p:cNvPr id="3" name="Elipse 2"/>
            <p:cNvSpPr/>
            <p:nvPr/>
          </p:nvSpPr>
          <p:spPr>
            <a:xfrm>
              <a:off x="1595737" y="2358824"/>
              <a:ext cx="1852875" cy="185287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4" name="Rectángulo 3" descr="Eye"/>
            <p:cNvSpPr/>
            <p:nvPr/>
          </p:nvSpPr>
          <p:spPr>
            <a:xfrm>
              <a:off x="1990612" y="2753699"/>
              <a:ext cx="1063125" cy="1063125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Forma libre 5"/>
            <p:cNvSpPr/>
            <p:nvPr/>
          </p:nvSpPr>
          <p:spPr>
            <a:xfrm>
              <a:off x="1003424" y="4788825"/>
              <a:ext cx="3037500" cy="720000"/>
            </a:xfrm>
            <a:custGeom>
              <a:avLst/>
              <a:gdLst>
                <a:gd name="connsiteX0" fmla="*/ 0 w 3037500"/>
                <a:gd name="connsiteY0" fmla="*/ 0 h 720000"/>
                <a:gd name="connsiteX1" fmla="*/ 3037500 w 3037500"/>
                <a:gd name="connsiteY1" fmla="*/ 0 h 720000"/>
                <a:gd name="connsiteX2" fmla="*/ 3037500 w 3037500"/>
                <a:gd name="connsiteY2" fmla="*/ 720000 h 720000"/>
                <a:gd name="connsiteX3" fmla="*/ 0 w 3037500"/>
                <a:gd name="connsiteY3" fmla="*/ 720000 h 720000"/>
                <a:gd name="connsiteX4" fmla="*/ 0 w 3037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7500" h="720000">
                  <a:moveTo>
                    <a:pt x="0" y="0"/>
                  </a:moveTo>
                  <a:lnTo>
                    <a:pt x="3037500" y="0"/>
                  </a:lnTo>
                  <a:lnTo>
                    <a:pt x="3037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289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sz="2900" kern="1200" dirty="0"/>
                <a:t>Visual contact</a:t>
              </a:r>
            </a:p>
          </p:txBody>
        </p:sp>
        <p:sp>
          <p:nvSpPr>
            <p:cNvPr id="7" name="Elipse 6"/>
            <p:cNvSpPr/>
            <p:nvPr/>
          </p:nvSpPr>
          <p:spPr>
            <a:xfrm>
              <a:off x="5164800" y="2358824"/>
              <a:ext cx="1852875" cy="185287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9" name="Forma libre 8"/>
            <p:cNvSpPr/>
            <p:nvPr/>
          </p:nvSpPr>
          <p:spPr>
            <a:xfrm>
              <a:off x="4572487" y="4788825"/>
              <a:ext cx="3037500" cy="720000"/>
            </a:xfrm>
            <a:custGeom>
              <a:avLst/>
              <a:gdLst>
                <a:gd name="connsiteX0" fmla="*/ 0 w 3037500"/>
                <a:gd name="connsiteY0" fmla="*/ 0 h 720000"/>
                <a:gd name="connsiteX1" fmla="*/ 3037500 w 3037500"/>
                <a:gd name="connsiteY1" fmla="*/ 0 h 720000"/>
                <a:gd name="connsiteX2" fmla="*/ 3037500 w 3037500"/>
                <a:gd name="connsiteY2" fmla="*/ 720000 h 720000"/>
                <a:gd name="connsiteX3" fmla="*/ 0 w 3037500"/>
                <a:gd name="connsiteY3" fmla="*/ 720000 h 720000"/>
                <a:gd name="connsiteX4" fmla="*/ 0 w 3037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7500" h="720000">
                  <a:moveTo>
                    <a:pt x="0" y="0"/>
                  </a:moveTo>
                  <a:lnTo>
                    <a:pt x="3037500" y="0"/>
                  </a:lnTo>
                  <a:lnTo>
                    <a:pt x="3037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289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sz="2900" kern="1200" dirty="0">
                  <a:latin typeface="Gill Sans MT" panose="02040603050505030304"/>
                </a:rPr>
                <a:t>Voice</a:t>
              </a:r>
            </a:p>
          </p:txBody>
        </p:sp>
        <p:sp>
          <p:nvSpPr>
            <p:cNvPr id="10" name="Elipse 9"/>
            <p:cNvSpPr/>
            <p:nvPr/>
          </p:nvSpPr>
          <p:spPr>
            <a:xfrm>
              <a:off x="8733862" y="2358824"/>
              <a:ext cx="1852875" cy="1852875"/>
            </a:xfrm>
            <a:prstGeom prst="ellipse">
              <a:avLst/>
            </a:prstGeom>
          </p:spPr>
          <p:style>
            <a:lnRef idx="0">
              <a:schemeClr val="lt1">
                <a:alpha val="0"/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/>
          </p:style>
        </p:sp>
        <p:sp>
          <p:nvSpPr>
            <p:cNvPr id="11" name="Rectángulo 10" descr="Gimnasta: rutina en el suelo"/>
            <p:cNvSpPr/>
            <p:nvPr/>
          </p:nvSpPr>
          <p:spPr>
            <a:xfrm>
              <a:off x="9128737" y="2753699"/>
              <a:ext cx="1063125" cy="1063125"/>
            </a:xfrm>
            <a:prstGeom prst="rect">
              <a:avLst/>
            </a:pr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bg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Forma libre 11"/>
            <p:cNvSpPr/>
            <p:nvPr/>
          </p:nvSpPr>
          <p:spPr>
            <a:xfrm>
              <a:off x="8141550" y="4788825"/>
              <a:ext cx="3037500" cy="720000"/>
            </a:xfrm>
            <a:custGeom>
              <a:avLst/>
              <a:gdLst>
                <a:gd name="connsiteX0" fmla="*/ 0 w 3037500"/>
                <a:gd name="connsiteY0" fmla="*/ 0 h 720000"/>
                <a:gd name="connsiteX1" fmla="*/ 3037500 w 3037500"/>
                <a:gd name="connsiteY1" fmla="*/ 0 h 720000"/>
                <a:gd name="connsiteX2" fmla="*/ 3037500 w 3037500"/>
                <a:gd name="connsiteY2" fmla="*/ 720000 h 720000"/>
                <a:gd name="connsiteX3" fmla="*/ 0 w 3037500"/>
                <a:gd name="connsiteY3" fmla="*/ 720000 h 720000"/>
                <a:gd name="connsiteX4" fmla="*/ 0 w 3037500"/>
                <a:gd name="connsiteY4" fmla="*/ 0 h 7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7500" h="720000">
                  <a:moveTo>
                    <a:pt x="0" y="0"/>
                  </a:moveTo>
                  <a:lnTo>
                    <a:pt x="3037500" y="0"/>
                  </a:lnTo>
                  <a:lnTo>
                    <a:pt x="3037500" y="720000"/>
                  </a:lnTo>
                  <a:lnTo>
                    <a:pt x="0" y="72000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noAutofit/>
            </a:bodyPr>
            <a:lstStyle/>
            <a:p>
              <a:pPr lvl="0" algn="ctr" defTabSz="1289050">
                <a:lnSpc>
                  <a:spcPct val="100000"/>
                </a:lnSpc>
                <a:spcBef>
                  <a:spcPct val="0"/>
                </a:spcBef>
                <a:spcAft>
                  <a:spcPct val="35000"/>
                </a:spcAft>
                <a:defRPr cap="all"/>
              </a:pPr>
              <a:r>
                <a:rPr lang="en-GB" sz="2900" kern="1200" dirty="0"/>
                <a:t>Body language</a:t>
              </a:r>
            </a:p>
          </p:txBody>
        </p:sp>
      </p:grpSp>
      <p:sp>
        <p:nvSpPr>
          <p:cNvPr id="14" name="Rectángulo 13" descr="Volume"/>
          <p:cNvSpPr/>
          <p:nvPr/>
        </p:nvSpPr>
        <p:spPr>
          <a:xfrm>
            <a:off x="5712694" y="2916846"/>
            <a:ext cx="766613" cy="766613"/>
          </a:xfrm>
          <a:prstGeom prst="rect">
            <a:avLst/>
          </a:prstGeom>
          <a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bg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26359472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D68B8AEA-7F25-4C7B-A39B-35A879F9170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31507106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0" name="Título 29">
            <a:extLst>
              <a:ext uri="{FF2B5EF4-FFF2-40B4-BE49-F238E27FC236}">
                <a16:creationId xmlns:a16="http://schemas.microsoft.com/office/drawing/2014/main" id="{5E2D86C8-5BF0-4AB0-8ECD-57ECB271256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n-cs"/>
              </a:rPr>
              <a:t>Delivery: voice</a:t>
            </a:r>
            <a:endParaRPr kumimoji="0" lang="en-US" sz="4000" b="0" i="0" u="none" strike="noStrike" kern="1200" cap="none" spc="0" normalizeH="0" baseline="0" noProof="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2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  <a:uLnTx/>
              <a:uFillTx/>
              <a:latin typeface="+mj-lt"/>
              <a:ea typeface="+mj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21244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FA1FE-B3D3-44FC-B386-B89BF6C489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solidFill>
                  <a:schemeClr val="tx2">
                    <a:lumMod val="10000"/>
                  </a:schemeClr>
                </a:solidFill>
                <a:cs typeface="Calibri Light"/>
              </a:rPr>
              <a:t>Preparation work</a:t>
            </a:r>
            <a:endParaRPr lang="en-GB" sz="4400" dirty="0">
              <a:solidFill>
                <a:schemeClr val="tx2">
                  <a:lumMod val="10000"/>
                </a:schemeClr>
              </a:solidFill>
            </a:endParaRP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sz="1800" dirty="0">
                <a:solidFill>
                  <a:schemeClr val="accent5">
                    <a:lumMod val="50000"/>
                  </a:schemeClr>
                </a:solidFill>
                <a:cs typeface="Calibri"/>
              </a:rPr>
              <a:t>Process, audience, structure</a:t>
            </a:r>
            <a:endParaRPr lang="en-GB" sz="18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3272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3B1741-F008-445F-9EA8-B3AD97EC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FFFFFF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FFFFFF">
                      <a:alpha val="30000"/>
                    </a:srgbClr>
                  </a:outerShdw>
                </a:effectLst>
              </a:rPr>
              <a:t>Preparation process</a:t>
            </a:r>
            <a:endParaRPr lang="en-GB" dirty="0"/>
          </a:p>
        </p:txBody>
      </p:sp>
      <p:graphicFrame>
        <p:nvGraphicFramePr>
          <p:cNvPr id="12" name="Marcador de contenido 2">
            <a:extLst>
              <a:ext uri="{FF2B5EF4-FFF2-40B4-BE49-F238E27FC236}">
                <a16:creationId xmlns:a16="http://schemas.microsoft.com/office/drawing/2014/main" id="{28759708-7965-49AE-BCCF-0E09B1EDA30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3211638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63499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DDACC-15F8-43AB-9FAE-7F605EF9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Draft slides</a:t>
            </a:r>
            <a:endParaRPr lang="en-GB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82521" y="128799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orma libre 4"/>
          <p:cNvSpPr/>
          <p:nvPr/>
        </p:nvSpPr>
        <p:spPr>
          <a:xfrm>
            <a:off x="5595821" y="74187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 algn="l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00" kern="1200" dirty="0"/>
              <a:t>Prepare on paper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82521" y="296631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757936"/>
              <a:satOff val="-5133"/>
              <a:lumOff val="19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orma libre 6"/>
          <p:cNvSpPr/>
          <p:nvPr/>
        </p:nvSpPr>
        <p:spPr>
          <a:xfrm>
            <a:off x="5595821" y="242019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757936"/>
              <a:satOff val="-5133"/>
              <a:lumOff val="196"/>
              <a:alphaOff val="0"/>
            </a:schemeClr>
          </a:fillRef>
          <a:effectRef idx="2">
            <a:schemeClr val="accent2">
              <a:hueOff val="757936"/>
              <a:satOff val="-5133"/>
              <a:lumOff val="1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 algn="l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00" kern="1200" dirty="0"/>
              <a:t>Brainstorm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282521" y="464463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1515873"/>
              <a:satOff val="-10267"/>
              <a:lumOff val="39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 9"/>
          <p:cNvSpPr/>
          <p:nvPr/>
        </p:nvSpPr>
        <p:spPr>
          <a:xfrm>
            <a:off x="5595821" y="409851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1515873"/>
              <a:satOff val="-10267"/>
              <a:lumOff val="392"/>
              <a:alphaOff val="0"/>
            </a:schemeClr>
          </a:fillRef>
          <a:effectRef idx="2">
            <a:schemeClr val="accent2">
              <a:hueOff val="1515873"/>
              <a:satOff val="-10267"/>
              <a:lumOff val="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 algn="l" defTabSz="16446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700" kern="1200" dirty="0"/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326937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22">
            <a:extLst>
              <a:ext uri="{FF2B5EF4-FFF2-40B4-BE49-F238E27FC236}">
                <a16:creationId xmlns:a16="http://schemas.microsoft.com/office/drawing/2014/main" id="{AD9C765F-C48A-48B5-A830-AC7F51909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E4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tarta, interior&#10;&#10;Descripción generada con confianza alta">
            <a:extLst>
              <a:ext uri="{FF2B5EF4-FFF2-40B4-BE49-F238E27FC236}">
                <a16:creationId xmlns:a16="http://schemas.microsoft.com/office/drawing/2014/main" id="{D8061956-2AEB-4060-94D1-D6186A4E7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170" r="1" b="22582"/>
          <a:stretch/>
        </p:blipFill>
        <p:spPr>
          <a:xfrm>
            <a:off x="643467" y="643467"/>
            <a:ext cx="10905066" cy="5571066"/>
          </a:xfrm>
          <a:prstGeom prst="rect">
            <a:avLst/>
          </a:prstGeom>
        </p:spPr>
      </p:pic>
      <p:sp>
        <p:nvSpPr>
          <p:cNvPr id="21" name="Rectangle 24">
            <a:extLst>
              <a:ext uri="{FF2B5EF4-FFF2-40B4-BE49-F238E27FC236}">
                <a16:creationId xmlns:a16="http://schemas.microsoft.com/office/drawing/2014/main" id="{44B2E7C2-ED64-4C68-AD18-08D135B85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rgbClr val="5881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rma libre 4"/>
          <p:cNvSpPr>
            <a:spLocks noGrp="1"/>
          </p:cNvSpPr>
          <p:nvPr>
            <p:ph type="title" idx="4294967295"/>
          </p:nvPr>
        </p:nvSpPr>
        <p:spPr>
          <a:xfrm>
            <a:off x="7162326" y="643467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hueOff val="0"/>
                  <a:satOff val="0"/>
                  <a:lumOff val="0"/>
                  <a:alphaOff val="0"/>
                  <a:tint val="96000"/>
                  <a:lumMod val="104000"/>
                </a:schemeClr>
              </a:gs>
              <a:gs pos="100000">
                <a:schemeClr val="accent2">
                  <a:hueOff val="0"/>
                  <a:satOff val="0"/>
                  <a:lumOff val="0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  <a:ln>
            <a:noFill/>
            <a:prstDash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107" tIns="53319" rIns="219107" bIns="53319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Prepare on paper</a:t>
            </a:r>
          </a:p>
        </p:txBody>
      </p:sp>
    </p:spTree>
    <p:extLst>
      <p:ext uri="{BB962C8B-B14F-4D97-AF65-F5344CB8AC3E}">
        <p14:creationId xmlns:p14="http://schemas.microsoft.com/office/powerpoint/2010/main" val="3780060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8D2FF5B-DD64-4389-8A61-76F48BB088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58" y="643467"/>
            <a:ext cx="10977231" cy="5571065"/>
          </a:xfrm>
          <a:prstGeom prst="rect">
            <a:avLst/>
          </a:prstGeom>
        </p:spPr>
      </p:pic>
      <p:pic>
        <p:nvPicPr>
          <p:cNvPr id="6" name="Imagen 6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55713264-7C28-4DFF-A217-E3313954C4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12673" r="1" b="21642"/>
          <a:stretch/>
        </p:blipFill>
        <p:spPr>
          <a:xfrm>
            <a:off x="772925" y="804334"/>
            <a:ext cx="10655497" cy="5249331"/>
          </a:xfrm>
          <a:prstGeom prst="rect">
            <a:avLst/>
          </a:prstGeom>
        </p:spPr>
      </p:pic>
      <p:sp>
        <p:nvSpPr>
          <p:cNvPr id="4" name="Forma libre 3"/>
          <p:cNvSpPr>
            <a:spLocks noGrp="1"/>
          </p:cNvSpPr>
          <p:nvPr>
            <p:ph type="title" idx="4294967295"/>
          </p:nvPr>
        </p:nvSpPr>
        <p:spPr>
          <a:xfrm>
            <a:off x="7203082" y="804334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hueOff val="757936"/>
                  <a:satOff val="-5133"/>
                  <a:lumOff val="196"/>
                  <a:alphaOff val="0"/>
                  <a:tint val="96000"/>
                  <a:lumMod val="104000"/>
                </a:schemeClr>
              </a:gs>
              <a:gs pos="100000">
                <a:schemeClr val="accent2">
                  <a:hueOff val="757936"/>
                  <a:satOff val="-5133"/>
                  <a:lumOff val="196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  <a:ln>
            <a:noFill/>
            <a:prstDash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757936"/>
              <a:satOff val="-5133"/>
              <a:lumOff val="196"/>
              <a:alphaOff val="0"/>
            </a:schemeClr>
          </a:fillRef>
          <a:effectRef idx="2">
            <a:schemeClr val="accent2">
              <a:hueOff val="757936"/>
              <a:satOff val="-5133"/>
              <a:lumOff val="196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107" tIns="53319" rIns="219107" bIns="53319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Brainstorm</a:t>
            </a:r>
          </a:p>
        </p:txBody>
      </p:sp>
    </p:spTree>
    <p:extLst>
      <p:ext uri="{BB962C8B-B14F-4D97-AF65-F5344CB8AC3E}">
        <p14:creationId xmlns:p14="http://schemas.microsoft.com/office/powerpoint/2010/main" val="17122901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4F7045-1B8B-4422-9330-0BC8BF606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D0B3BD-E968-4364-878A-47D3A6AEF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4" descr="Imagen que contiene texto&#10;&#10;Descripción generada con confianza alta">
            <a:extLst>
              <a:ext uri="{FF2B5EF4-FFF2-40B4-BE49-F238E27FC236}">
                <a16:creationId xmlns:a16="http://schemas.microsoft.com/office/drawing/2014/main" id="{FEFD48CF-25C5-483B-BC11-7D0E7C220A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E5BCBF-E5D0-444B-A584-4A5FF79F9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3347" y="482600"/>
            <a:ext cx="11240496" cy="5892800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rma libre 5"/>
          <p:cNvSpPr>
            <a:spLocks noGrp="1"/>
          </p:cNvSpPr>
          <p:nvPr>
            <p:ph type="title" idx="4294967295"/>
          </p:nvPr>
        </p:nvSpPr>
        <p:spPr>
          <a:xfrm>
            <a:off x="7322445" y="480060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hueOff val="1515873"/>
                  <a:satOff val="-10267"/>
                  <a:lumOff val="392"/>
                  <a:alphaOff val="0"/>
                  <a:tint val="96000"/>
                  <a:lumMod val="104000"/>
                </a:schemeClr>
              </a:gs>
              <a:gs pos="100000">
                <a:schemeClr val="accent2">
                  <a:hueOff val="1515873"/>
                  <a:satOff val="-10267"/>
                  <a:lumOff val="392"/>
                  <a:alphaOff val="0"/>
                  <a:shade val="90000"/>
                  <a:lumMod val="90000"/>
                </a:schemeClr>
              </a:gs>
            </a:gsLst>
            <a:lin ang="5400000" scaled="0"/>
          </a:gradFill>
          <a:ln>
            <a:noFill/>
            <a:prstDash/>
          </a:ln>
          <a:effectLst>
            <a:outerShdw blurRad="63500" dist="25400" dir="5400000" rotWithShape="0">
              <a:srgbClr val="000000">
                <a:alpha val="60000"/>
              </a:srgbClr>
            </a:outerShdw>
          </a:effectLst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1515873"/>
              <a:satOff val="-10267"/>
              <a:lumOff val="392"/>
              <a:alphaOff val="0"/>
            </a:schemeClr>
          </a:fillRef>
          <a:effectRef idx="2">
            <a:schemeClr val="accent2">
              <a:hueOff val="1515873"/>
              <a:satOff val="-10267"/>
              <a:lumOff val="392"/>
              <a:alphaOff val="0"/>
            </a:schemeClr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9107" tIns="53319" rIns="219107" bIns="53319" numCol="1" spcCol="127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64465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700" b="0" i="0" u="none" strike="noStrike" kern="1200" cap="none" spc="0" normalizeH="0" baseline="0" noProof="0" dirty="0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Storyboard</a:t>
            </a:r>
          </a:p>
        </p:txBody>
      </p:sp>
    </p:spTree>
    <p:extLst>
      <p:ext uri="{BB962C8B-B14F-4D97-AF65-F5344CB8AC3E}">
        <p14:creationId xmlns:p14="http://schemas.microsoft.com/office/powerpoint/2010/main" val="973035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28A7E9-1E33-4700-A5B5-84533A176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4160778" cy="5273675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MAKE IT </a:t>
            </a: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SIMPLE</a:t>
            </a: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 PLEASE</a:t>
            </a:r>
            <a:endParaRPr lang="en-GB" dirty="0"/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14" name="Marcador de contenido 2">
            <a:extLst>
              <a:ext uri="{FF2B5EF4-FFF2-40B4-BE49-F238E27FC236}">
                <a16:creationId xmlns:a16="http://schemas.microsoft.com/office/drawing/2014/main" id="{22473CA9-877C-4C96-9F10-66DA34471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241109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442369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1777AF4-6C0D-45BE-8A05-019F1BA0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7465" algn="r"/>
            <a:r>
              <a:rPr lang="es-ES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BE </a:t>
            </a:r>
            <a:r>
              <a:rPr lang="es-ES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OBSESSED </a:t>
            </a:r>
            <a:br>
              <a:rPr lang="es-ES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1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s-ES" sz="3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WITH THE </a:t>
            </a:r>
            <a:r>
              <a:rPr lang="es-ES" sz="3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DETAILS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37520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41DB80-872A-4420-BC5A-6F69E765C4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Simplify</a:t>
            </a:r>
            <a:endParaRPr lang="en-GB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4E7188D-9ACE-4D26-9B39-2A24E252217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9196963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557764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60AB9C63-27B3-4275-BF3D-3E4717045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518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DE9CDE2-DC3C-4CA5-B2DC-1C59BD3EFA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9441" y="1742434"/>
            <a:ext cx="5441285" cy="29223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dirty="0"/>
              <a:t>Your audience is more exigent than you may think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AAFF90-89E1-46D5-B8B5-3BFDBB92D8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-10649" y="1"/>
            <a:ext cx="4690532" cy="6858000"/>
          </a:xfrm>
          <a:prstGeom prst="rect">
            <a:avLst/>
          </a:prstGeom>
        </p:spPr>
      </p:pic>
      <p:pic>
        <p:nvPicPr>
          <p:cNvPr id="4" name="4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49" y="2520142"/>
            <a:ext cx="3551912" cy="386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1198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2"/>
          <p:cNvSpPr/>
          <p:nvPr/>
        </p:nvSpPr>
        <p:spPr>
          <a:xfrm>
            <a:off x="379890" y="1269521"/>
            <a:ext cx="4425162" cy="5210354"/>
          </a:xfrm>
          <a:custGeom>
            <a:avLst/>
            <a:gdLst>
              <a:gd name="connsiteX0" fmla="*/ 0 w 2132608"/>
              <a:gd name="connsiteY0" fmla="*/ 213261 h 5210354"/>
              <a:gd name="connsiteX1" fmla="*/ 213261 w 2132608"/>
              <a:gd name="connsiteY1" fmla="*/ 0 h 5210354"/>
              <a:gd name="connsiteX2" fmla="*/ 1919347 w 2132608"/>
              <a:gd name="connsiteY2" fmla="*/ 0 h 5210354"/>
              <a:gd name="connsiteX3" fmla="*/ 2132608 w 2132608"/>
              <a:gd name="connsiteY3" fmla="*/ 213261 h 5210354"/>
              <a:gd name="connsiteX4" fmla="*/ 2132608 w 2132608"/>
              <a:gd name="connsiteY4" fmla="*/ 4997093 h 5210354"/>
              <a:gd name="connsiteX5" fmla="*/ 1919347 w 2132608"/>
              <a:gd name="connsiteY5" fmla="*/ 5210354 h 5210354"/>
              <a:gd name="connsiteX6" fmla="*/ 213261 w 2132608"/>
              <a:gd name="connsiteY6" fmla="*/ 5210354 h 5210354"/>
              <a:gd name="connsiteX7" fmla="*/ 0 w 2132608"/>
              <a:gd name="connsiteY7" fmla="*/ 4997093 h 5210354"/>
              <a:gd name="connsiteX8" fmla="*/ 0 w 2132608"/>
              <a:gd name="connsiteY8" fmla="*/ 213261 h 521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2608" h="5210354">
                <a:moveTo>
                  <a:pt x="0" y="213261"/>
                </a:moveTo>
                <a:cubicBezTo>
                  <a:pt x="0" y="95480"/>
                  <a:pt x="95480" y="0"/>
                  <a:pt x="213261" y="0"/>
                </a:cubicBezTo>
                <a:lnTo>
                  <a:pt x="1919347" y="0"/>
                </a:lnTo>
                <a:cubicBezTo>
                  <a:pt x="2037128" y="0"/>
                  <a:pt x="2132608" y="95480"/>
                  <a:pt x="2132608" y="213261"/>
                </a:cubicBezTo>
                <a:lnTo>
                  <a:pt x="2132608" y="4997093"/>
                </a:lnTo>
                <a:cubicBezTo>
                  <a:pt x="2132608" y="5114874"/>
                  <a:pt x="2037128" y="5210354"/>
                  <a:pt x="1919347" y="5210354"/>
                </a:cubicBezTo>
                <a:lnTo>
                  <a:pt x="213261" y="5210354"/>
                </a:lnTo>
                <a:cubicBezTo>
                  <a:pt x="95480" y="5210354"/>
                  <a:pt x="0" y="5114874"/>
                  <a:pt x="0" y="4997093"/>
                </a:cubicBezTo>
                <a:lnTo>
                  <a:pt x="0" y="213261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144780" tIns="144780" rIns="144780" bIns="3792028" numCol="1" spcCol="1270" anchor="ctr" anchorCtr="0">
            <a:noAutofit/>
          </a:bodyPr>
          <a:lstStyle/>
          <a:p>
            <a:pPr lvl="0" algn="ctr" defTabSz="1689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800" kern="1200" dirty="0">
                <a:latin typeface="Gill Sans MT" panose="02040603050505030304"/>
              </a:rPr>
              <a:t>Audience</a:t>
            </a:r>
          </a:p>
        </p:txBody>
      </p:sp>
      <p:sp>
        <p:nvSpPr>
          <p:cNvPr id="5" name="Forma libre 4"/>
          <p:cNvSpPr/>
          <p:nvPr/>
        </p:nvSpPr>
        <p:spPr>
          <a:xfrm>
            <a:off x="593151" y="2833072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Who are they?</a:t>
            </a:r>
          </a:p>
        </p:txBody>
      </p:sp>
      <p:sp>
        <p:nvSpPr>
          <p:cNvPr id="6" name="Forma libre 5"/>
          <p:cNvSpPr/>
          <p:nvPr/>
        </p:nvSpPr>
        <p:spPr>
          <a:xfrm>
            <a:off x="593151" y="4014179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How are they?</a:t>
            </a:r>
          </a:p>
        </p:txBody>
      </p:sp>
      <p:sp>
        <p:nvSpPr>
          <p:cNvPr id="7" name="Forma libre 6"/>
          <p:cNvSpPr/>
          <p:nvPr/>
        </p:nvSpPr>
        <p:spPr>
          <a:xfrm>
            <a:off x="593151" y="5195286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Why are they there?</a:t>
            </a:r>
          </a:p>
        </p:txBody>
      </p:sp>
      <p:sp>
        <p:nvSpPr>
          <p:cNvPr id="9" name="Forma libre 8"/>
          <p:cNvSpPr/>
          <p:nvPr/>
        </p:nvSpPr>
        <p:spPr>
          <a:xfrm>
            <a:off x="2885705" y="2833072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 Goals</a:t>
            </a:r>
            <a:endParaRPr lang="en-GB" sz="2300" kern="1200" dirty="0"/>
          </a:p>
        </p:txBody>
      </p:sp>
      <p:sp>
        <p:nvSpPr>
          <p:cNvPr id="10" name="Forma libre 9"/>
          <p:cNvSpPr/>
          <p:nvPr/>
        </p:nvSpPr>
        <p:spPr>
          <a:xfrm>
            <a:off x="2885705" y="4014179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Key ideas</a:t>
            </a:r>
          </a:p>
        </p:txBody>
      </p:sp>
      <p:sp>
        <p:nvSpPr>
          <p:cNvPr id="11" name="Forma libre 10"/>
          <p:cNvSpPr/>
          <p:nvPr/>
        </p:nvSpPr>
        <p:spPr>
          <a:xfrm>
            <a:off x="2885705" y="5195286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Expectations</a:t>
            </a:r>
            <a:endParaRPr lang="en-GB" sz="2300" kern="1200" dirty="0"/>
          </a:p>
        </p:txBody>
      </p:sp>
      <p:sp>
        <p:nvSpPr>
          <p:cNvPr id="12" name="Forma libre 11"/>
          <p:cNvSpPr/>
          <p:nvPr/>
        </p:nvSpPr>
        <p:spPr>
          <a:xfrm>
            <a:off x="4964998" y="1269521"/>
            <a:ext cx="2132608" cy="5210354"/>
          </a:xfrm>
          <a:custGeom>
            <a:avLst/>
            <a:gdLst>
              <a:gd name="connsiteX0" fmla="*/ 0 w 2132608"/>
              <a:gd name="connsiteY0" fmla="*/ 213261 h 5210354"/>
              <a:gd name="connsiteX1" fmla="*/ 213261 w 2132608"/>
              <a:gd name="connsiteY1" fmla="*/ 0 h 5210354"/>
              <a:gd name="connsiteX2" fmla="*/ 1919347 w 2132608"/>
              <a:gd name="connsiteY2" fmla="*/ 0 h 5210354"/>
              <a:gd name="connsiteX3" fmla="*/ 2132608 w 2132608"/>
              <a:gd name="connsiteY3" fmla="*/ 213261 h 5210354"/>
              <a:gd name="connsiteX4" fmla="*/ 2132608 w 2132608"/>
              <a:gd name="connsiteY4" fmla="*/ 4997093 h 5210354"/>
              <a:gd name="connsiteX5" fmla="*/ 1919347 w 2132608"/>
              <a:gd name="connsiteY5" fmla="*/ 5210354 h 5210354"/>
              <a:gd name="connsiteX6" fmla="*/ 213261 w 2132608"/>
              <a:gd name="connsiteY6" fmla="*/ 5210354 h 5210354"/>
              <a:gd name="connsiteX7" fmla="*/ 0 w 2132608"/>
              <a:gd name="connsiteY7" fmla="*/ 4997093 h 5210354"/>
              <a:gd name="connsiteX8" fmla="*/ 0 w 2132608"/>
              <a:gd name="connsiteY8" fmla="*/ 213261 h 521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2608" h="5210354">
                <a:moveTo>
                  <a:pt x="0" y="213261"/>
                </a:moveTo>
                <a:cubicBezTo>
                  <a:pt x="0" y="95480"/>
                  <a:pt x="95480" y="0"/>
                  <a:pt x="213261" y="0"/>
                </a:cubicBezTo>
                <a:lnTo>
                  <a:pt x="1919347" y="0"/>
                </a:lnTo>
                <a:cubicBezTo>
                  <a:pt x="2037128" y="0"/>
                  <a:pt x="2132608" y="95480"/>
                  <a:pt x="2132608" y="213261"/>
                </a:cubicBezTo>
                <a:lnTo>
                  <a:pt x="2132608" y="4997093"/>
                </a:lnTo>
                <a:cubicBezTo>
                  <a:pt x="2132608" y="5114874"/>
                  <a:pt x="2037128" y="5210354"/>
                  <a:pt x="1919347" y="5210354"/>
                </a:cubicBezTo>
                <a:lnTo>
                  <a:pt x="213261" y="5210354"/>
                </a:lnTo>
                <a:cubicBezTo>
                  <a:pt x="95480" y="5210354"/>
                  <a:pt x="0" y="5114874"/>
                  <a:pt x="0" y="4997093"/>
                </a:cubicBezTo>
                <a:lnTo>
                  <a:pt x="0" y="213261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144780" tIns="144780" rIns="144780" bIns="3792028" numCol="1" spcCol="1270" anchor="ctr" anchorCtr="0">
            <a:noAutofit/>
          </a:bodyPr>
          <a:lstStyle/>
          <a:p>
            <a:pPr lvl="0" algn="ctr" defTabSz="1689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800" kern="1200" dirty="0">
                <a:latin typeface="Gill Sans MT" panose="02040603050505030304"/>
              </a:rPr>
              <a:t>You</a:t>
            </a:r>
            <a:endParaRPr lang="en-GB" sz="3800" kern="1200" dirty="0"/>
          </a:p>
        </p:txBody>
      </p:sp>
      <p:sp>
        <p:nvSpPr>
          <p:cNvPr id="13" name="Forma libre 12"/>
          <p:cNvSpPr/>
          <p:nvPr/>
        </p:nvSpPr>
        <p:spPr>
          <a:xfrm>
            <a:off x="5178259" y="2833072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Goals</a:t>
            </a:r>
          </a:p>
        </p:txBody>
      </p:sp>
      <p:sp>
        <p:nvSpPr>
          <p:cNvPr id="14" name="Forma libre 13"/>
          <p:cNvSpPr/>
          <p:nvPr/>
        </p:nvSpPr>
        <p:spPr>
          <a:xfrm>
            <a:off x="5178259" y="4014179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Key ideas</a:t>
            </a:r>
            <a:endParaRPr lang="en-GB" sz="2300" kern="1200" dirty="0"/>
          </a:p>
        </p:txBody>
      </p:sp>
      <p:sp>
        <p:nvSpPr>
          <p:cNvPr id="15" name="Forma libre 14"/>
          <p:cNvSpPr/>
          <p:nvPr/>
        </p:nvSpPr>
        <p:spPr>
          <a:xfrm>
            <a:off x="5178259" y="5195286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Expectations</a:t>
            </a:r>
            <a:endParaRPr lang="en-GB" sz="2300" kern="1200" dirty="0"/>
          </a:p>
        </p:txBody>
      </p:sp>
      <p:sp>
        <p:nvSpPr>
          <p:cNvPr id="20" name="Forma libre 19"/>
          <p:cNvSpPr/>
          <p:nvPr/>
        </p:nvSpPr>
        <p:spPr>
          <a:xfrm>
            <a:off x="7257553" y="1269521"/>
            <a:ext cx="4425162" cy="5210354"/>
          </a:xfrm>
          <a:custGeom>
            <a:avLst/>
            <a:gdLst>
              <a:gd name="connsiteX0" fmla="*/ 0 w 2132608"/>
              <a:gd name="connsiteY0" fmla="*/ 213261 h 5210354"/>
              <a:gd name="connsiteX1" fmla="*/ 213261 w 2132608"/>
              <a:gd name="connsiteY1" fmla="*/ 0 h 5210354"/>
              <a:gd name="connsiteX2" fmla="*/ 1919347 w 2132608"/>
              <a:gd name="connsiteY2" fmla="*/ 0 h 5210354"/>
              <a:gd name="connsiteX3" fmla="*/ 2132608 w 2132608"/>
              <a:gd name="connsiteY3" fmla="*/ 213261 h 5210354"/>
              <a:gd name="connsiteX4" fmla="*/ 2132608 w 2132608"/>
              <a:gd name="connsiteY4" fmla="*/ 4997093 h 5210354"/>
              <a:gd name="connsiteX5" fmla="*/ 1919347 w 2132608"/>
              <a:gd name="connsiteY5" fmla="*/ 5210354 h 5210354"/>
              <a:gd name="connsiteX6" fmla="*/ 213261 w 2132608"/>
              <a:gd name="connsiteY6" fmla="*/ 5210354 h 5210354"/>
              <a:gd name="connsiteX7" fmla="*/ 0 w 2132608"/>
              <a:gd name="connsiteY7" fmla="*/ 4997093 h 5210354"/>
              <a:gd name="connsiteX8" fmla="*/ 0 w 2132608"/>
              <a:gd name="connsiteY8" fmla="*/ 213261 h 52103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32608" h="5210354">
                <a:moveTo>
                  <a:pt x="0" y="213261"/>
                </a:moveTo>
                <a:cubicBezTo>
                  <a:pt x="0" y="95480"/>
                  <a:pt x="95480" y="0"/>
                  <a:pt x="213261" y="0"/>
                </a:cubicBezTo>
                <a:lnTo>
                  <a:pt x="1919347" y="0"/>
                </a:lnTo>
                <a:cubicBezTo>
                  <a:pt x="2037128" y="0"/>
                  <a:pt x="2132608" y="95480"/>
                  <a:pt x="2132608" y="213261"/>
                </a:cubicBezTo>
                <a:lnTo>
                  <a:pt x="2132608" y="4997093"/>
                </a:lnTo>
                <a:cubicBezTo>
                  <a:pt x="2132608" y="5114874"/>
                  <a:pt x="2037128" y="5210354"/>
                  <a:pt x="1919347" y="5210354"/>
                </a:cubicBezTo>
                <a:lnTo>
                  <a:pt x="213261" y="5210354"/>
                </a:lnTo>
                <a:cubicBezTo>
                  <a:pt x="95480" y="5210354"/>
                  <a:pt x="0" y="5114874"/>
                  <a:pt x="0" y="4997093"/>
                </a:cubicBezTo>
                <a:lnTo>
                  <a:pt x="0" y="213261"/>
                </a:lnTo>
                <a:close/>
              </a:path>
            </a:pathLst>
          </a:cu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spcFirstLastPara="0" vert="horz" wrap="square" lIns="144780" tIns="144780" rIns="144780" bIns="3792028" numCol="1" spcCol="1270" anchor="ctr" anchorCtr="0">
            <a:noAutofit/>
          </a:bodyPr>
          <a:lstStyle/>
          <a:p>
            <a:pPr lvl="0" algn="ctr" defTabSz="168910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3800" kern="1200" dirty="0">
                <a:latin typeface="Gill Sans MT" panose="02040603050505030304"/>
              </a:rPr>
              <a:t>Slides</a:t>
            </a:r>
          </a:p>
        </p:txBody>
      </p:sp>
      <p:sp>
        <p:nvSpPr>
          <p:cNvPr id="17" name="Forma libre 16"/>
          <p:cNvSpPr/>
          <p:nvPr/>
        </p:nvSpPr>
        <p:spPr>
          <a:xfrm>
            <a:off x="7470813" y="2833072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Content for goals</a:t>
            </a:r>
            <a:endParaRPr lang="en-GB" sz="2300" kern="1200" dirty="0"/>
          </a:p>
        </p:txBody>
      </p:sp>
      <p:sp>
        <p:nvSpPr>
          <p:cNvPr id="18" name="Forma libre 17"/>
          <p:cNvSpPr/>
          <p:nvPr/>
        </p:nvSpPr>
        <p:spPr>
          <a:xfrm>
            <a:off x="7470813" y="4014179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Content for key ideas</a:t>
            </a:r>
            <a:endParaRPr lang="en-GB" sz="2300" kern="1200" dirty="0"/>
          </a:p>
        </p:txBody>
      </p:sp>
      <p:sp>
        <p:nvSpPr>
          <p:cNvPr id="19" name="Forma libre 18"/>
          <p:cNvSpPr/>
          <p:nvPr/>
        </p:nvSpPr>
        <p:spPr>
          <a:xfrm>
            <a:off x="7470813" y="5195286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Content for expectations</a:t>
            </a:r>
          </a:p>
        </p:txBody>
      </p:sp>
      <p:sp>
        <p:nvSpPr>
          <p:cNvPr id="21" name="Forma libre 20"/>
          <p:cNvSpPr/>
          <p:nvPr/>
        </p:nvSpPr>
        <p:spPr>
          <a:xfrm>
            <a:off x="9763367" y="2833072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 rtl="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WOW</a:t>
            </a:r>
          </a:p>
        </p:txBody>
      </p:sp>
      <p:sp>
        <p:nvSpPr>
          <p:cNvPr id="22" name="Forma libre 21"/>
          <p:cNvSpPr/>
          <p:nvPr/>
        </p:nvSpPr>
        <p:spPr>
          <a:xfrm>
            <a:off x="9763367" y="4014179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GIFT</a:t>
            </a:r>
          </a:p>
        </p:txBody>
      </p:sp>
      <p:sp>
        <p:nvSpPr>
          <p:cNvPr id="23" name="Forma libre 22"/>
          <p:cNvSpPr/>
          <p:nvPr/>
        </p:nvSpPr>
        <p:spPr>
          <a:xfrm>
            <a:off x="9763367" y="5195286"/>
            <a:ext cx="1706086" cy="1023625"/>
          </a:xfrm>
          <a:custGeom>
            <a:avLst/>
            <a:gdLst>
              <a:gd name="connsiteX0" fmla="*/ 0 w 1706086"/>
              <a:gd name="connsiteY0" fmla="*/ 102363 h 1023625"/>
              <a:gd name="connsiteX1" fmla="*/ 102363 w 1706086"/>
              <a:gd name="connsiteY1" fmla="*/ 0 h 1023625"/>
              <a:gd name="connsiteX2" fmla="*/ 1603724 w 1706086"/>
              <a:gd name="connsiteY2" fmla="*/ 0 h 1023625"/>
              <a:gd name="connsiteX3" fmla="*/ 1706087 w 1706086"/>
              <a:gd name="connsiteY3" fmla="*/ 102363 h 1023625"/>
              <a:gd name="connsiteX4" fmla="*/ 1706086 w 1706086"/>
              <a:gd name="connsiteY4" fmla="*/ 921263 h 1023625"/>
              <a:gd name="connsiteX5" fmla="*/ 1603723 w 1706086"/>
              <a:gd name="connsiteY5" fmla="*/ 1023626 h 1023625"/>
              <a:gd name="connsiteX6" fmla="*/ 102363 w 1706086"/>
              <a:gd name="connsiteY6" fmla="*/ 1023625 h 1023625"/>
              <a:gd name="connsiteX7" fmla="*/ 0 w 1706086"/>
              <a:gd name="connsiteY7" fmla="*/ 921262 h 1023625"/>
              <a:gd name="connsiteX8" fmla="*/ 0 w 1706086"/>
              <a:gd name="connsiteY8" fmla="*/ 102363 h 102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06086" h="1023625">
                <a:moveTo>
                  <a:pt x="0" y="102363"/>
                </a:moveTo>
                <a:cubicBezTo>
                  <a:pt x="0" y="45829"/>
                  <a:pt x="45829" y="0"/>
                  <a:pt x="102363" y="0"/>
                </a:cubicBezTo>
                <a:lnTo>
                  <a:pt x="1603724" y="0"/>
                </a:lnTo>
                <a:cubicBezTo>
                  <a:pt x="1660258" y="0"/>
                  <a:pt x="1706087" y="45829"/>
                  <a:pt x="1706087" y="102363"/>
                </a:cubicBezTo>
                <a:cubicBezTo>
                  <a:pt x="1706087" y="375330"/>
                  <a:pt x="1706086" y="648296"/>
                  <a:pt x="1706086" y="921263"/>
                </a:cubicBezTo>
                <a:cubicBezTo>
                  <a:pt x="1706086" y="977797"/>
                  <a:pt x="1660257" y="1023626"/>
                  <a:pt x="1603723" y="1023626"/>
                </a:cubicBezTo>
                <a:lnTo>
                  <a:pt x="102363" y="1023625"/>
                </a:lnTo>
                <a:cubicBezTo>
                  <a:pt x="45829" y="1023625"/>
                  <a:pt x="0" y="977796"/>
                  <a:pt x="0" y="921262"/>
                </a:cubicBezTo>
                <a:lnTo>
                  <a:pt x="0" y="102363"/>
                </a:lnTo>
                <a:close/>
              </a:path>
            </a:pathLst>
          </a:cu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spcFirstLastPara="0" vert="horz" wrap="square" lIns="88401" tIns="73796" rIns="88401" bIns="73796" numCol="1" spcCol="1270" anchor="ctr" anchorCtr="0">
            <a:noAutofit/>
          </a:bodyPr>
          <a:lstStyle/>
          <a:p>
            <a:pPr lvl="0" algn="ctr" defTabSz="10223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2300" kern="1200" dirty="0">
                <a:latin typeface="Gill Sans MT" panose="02040603050505030304"/>
              </a:rPr>
              <a:t>Wrap-Up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697B4A5-C63C-4C71-9FA8-2C8BA68E45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13795" y="-1257300"/>
            <a:ext cx="10353762" cy="1257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 err="1"/>
              <a:t>Planning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4935245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1">
            <a:extLst>
              <a:ext uri="{FF2B5EF4-FFF2-40B4-BE49-F238E27FC236}">
                <a16:creationId xmlns:a16="http://schemas.microsoft.com/office/drawing/2014/main" id="{5190C402-7946-4A9F-8D95-6B92D36B1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95" y="965196"/>
            <a:ext cx="5977393" cy="4781641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3">
            <a:extLst>
              <a:ext uri="{FF2B5EF4-FFF2-40B4-BE49-F238E27FC236}">
                <a16:creationId xmlns:a16="http://schemas.microsoft.com/office/drawing/2014/main" id="{C76F089D-1F75-40A9-BDBD-C648FE8E1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3795" y="965196"/>
            <a:ext cx="5977393" cy="47816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7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FE0DB92F-60F5-4997-AB54-B68E92E7C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794" y="2454835"/>
            <a:ext cx="5975955" cy="207664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E445C2-04F8-460F-8381-01C45E6604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965196"/>
            <a:ext cx="3732901" cy="4781641"/>
          </a:xfrm>
          <a:prstGeom prst="rect">
            <a:avLst/>
          </a:prstGeom>
          <a:noFill/>
          <a:ln w="190500">
            <a:solidFill>
              <a:schemeClr val="tx1">
                <a:alpha val="7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EBFFF1-E747-4580-BF30-AA81B948B5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965195"/>
            <a:ext cx="3732901" cy="478164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1FAC1F27-6C64-43B2-947A-AF9FD7115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1107" y="1920694"/>
            <a:ext cx="2870646" cy="2870646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43AA7C0D-AAAA-46E3-B177-C3414BAF0862}"/>
              </a:ext>
            </a:extLst>
          </p:cNvPr>
          <p:cNvSpPr txBox="1"/>
          <p:nvPr/>
        </p:nvSpPr>
        <p:spPr>
          <a:xfrm>
            <a:off x="4724400" y="3200400"/>
            <a:ext cx="274320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s-ES"/>
              <a:t>Haga clic para agregar texto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C3C46B9D-D595-4985-8900-657FABD241C0}"/>
              </a:ext>
            </a:extLst>
          </p:cNvPr>
          <p:cNvSpPr txBox="1"/>
          <p:nvPr/>
        </p:nvSpPr>
        <p:spPr>
          <a:xfrm>
            <a:off x="7534275" y="5756275"/>
            <a:ext cx="37338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Audience personas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886CDB84-A6FD-41A1-BBEA-CCCD574F4981}"/>
              </a:ext>
            </a:extLst>
          </p:cNvPr>
          <p:cNvSpPr txBox="1"/>
          <p:nvPr/>
        </p:nvSpPr>
        <p:spPr>
          <a:xfrm>
            <a:off x="958850" y="5734050"/>
            <a:ext cx="59309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Audience journey map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C144B12-1A78-4AC9-B009-4FE83480D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257300"/>
            <a:ext cx="10353762" cy="1257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/>
              <a:t>HCI </a:t>
            </a:r>
            <a:r>
              <a:rPr lang="es-ES" dirty="0" err="1"/>
              <a:t>techniques</a:t>
            </a:r>
            <a:r>
              <a:rPr lang="es-ES" dirty="0"/>
              <a:t> </a:t>
            </a:r>
            <a:r>
              <a:rPr lang="es-ES" dirty="0" err="1"/>
              <a:t>for</a:t>
            </a:r>
            <a:r>
              <a:rPr lang="es-ES" dirty="0"/>
              <a:t> </a:t>
            </a:r>
            <a:r>
              <a:rPr lang="es-ES" dirty="0" err="1"/>
              <a:t>complex</a:t>
            </a:r>
            <a:r>
              <a:rPr lang="es-ES" dirty="0"/>
              <a:t> </a:t>
            </a:r>
            <a:r>
              <a:rPr lang="es-ES" dirty="0" err="1"/>
              <a:t>presentations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225558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4095561-3282-442C-A376-DECBDF63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WOW</a:t>
            </a:r>
            <a:endParaRPr lang="en-US" sz="4200" dirty="0"/>
          </a:p>
        </p:txBody>
      </p:sp>
      <p:pic>
        <p:nvPicPr>
          <p:cNvPr id="2" name="Imagen 2" descr="Imagen que contiene verde, interior&#10;&#10;Descripción generada con confianza muy alta">
            <a:extLst>
              <a:ext uri="{FF2B5EF4-FFF2-40B4-BE49-F238E27FC236}">
                <a16:creationId xmlns:a16="http://schemas.microsoft.com/office/drawing/2014/main" id="{F8D24292-AE3C-4678-8421-CA1DAA6C5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3762" r="1" b="16465"/>
          <a:stretch/>
        </p:blipFill>
        <p:spPr>
          <a:xfrm>
            <a:off x="4654297" y="10"/>
            <a:ext cx="753770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8483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4095561-3282-442C-A376-DECBDF63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/>
              <a:t>GIFT</a:t>
            </a:r>
            <a:endParaRPr lang="es-E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6" descr="Imagen que contiene blanco&#10;&#10;Descripción generada con confianza alta">
            <a:extLst>
              <a:ext uri="{FF2B5EF4-FFF2-40B4-BE49-F238E27FC236}">
                <a16:creationId xmlns:a16="http://schemas.microsoft.com/office/drawing/2014/main" id="{41704A89-907B-479E-9E60-7E1BA06293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001648" y="609600"/>
            <a:ext cx="4843001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8929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1E70A317-DCED-4E80-AA2D-467D8702E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F4095561-3282-442C-A376-DECBDF6375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791" y="835383"/>
            <a:ext cx="3382832" cy="349954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4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WRAP-UP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6D87845-294F-40CB-BC48-46455460D2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5671" y="0"/>
            <a:ext cx="753632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Imagen 2" descr="Imagen que contiene comida, plato, interior&#10;&#10;Descripción generada con confianza alta">
            <a:extLst>
              <a:ext uri="{FF2B5EF4-FFF2-40B4-BE49-F238E27FC236}">
                <a16:creationId xmlns:a16="http://schemas.microsoft.com/office/drawing/2014/main" id="{7423BB02-85E0-4095-9000-5C700FDF81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1" b="4292"/>
          <a:stretch/>
        </p:blipFill>
        <p:spPr>
          <a:xfrm>
            <a:off x="5917016" y="609600"/>
            <a:ext cx="5012266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8100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upo 42"/>
          <p:cNvGrpSpPr/>
          <p:nvPr/>
        </p:nvGrpSpPr>
        <p:grpSpPr>
          <a:xfrm>
            <a:off x="1202373" y="1676399"/>
            <a:ext cx="9188536" cy="3965028"/>
            <a:chOff x="1562591" y="2511421"/>
            <a:chExt cx="8042976" cy="3213134"/>
          </a:xfrm>
        </p:grpSpPr>
        <p:cxnSp>
          <p:nvCxnSpPr>
            <p:cNvPr id="3" name="5 Conector recto"/>
            <p:cNvCxnSpPr>
              <a:cxnSpLocks/>
            </p:cNvCxnSpPr>
            <p:nvPr/>
          </p:nvCxnSpPr>
          <p:spPr>
            <a:xfrm>
              <a:off x="2817368" y="2511421"/>
              <a:ext cx="0" cy="2556795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4" name="6 Conector recto"/>
            <p:cNvCxnSpPr/>
            <p:nvPr/>
          </p:nvCxnSpPr>
          <p:spPr>
            <a:xfrm rot="10800000">
              <a:off x="2818961" y="5067422"/>
              <a:ext cx="6572293" cy="1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grpSp>
          <p:nvGrpSpPr>
            <p:cNvPr id="5" name="7 Grupo"/>
            <p:cNvGrpSpPr/>
            <p:nvPr/>
          </p:nvGrpSpPr>
          <p:grpSpPr>
            <a:xfrm>
              <a:off x="8819749" y="5138860"/>
              <a:ext cx="785818" cy="450653"/>
              <a:chOff x="8001024" y="4071948"/>
              <a:chExt cx="785818" cy="450653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6" name="8 Rectángulo"/>
              <p:cNvSpPr/>
              <p:nvPr/>
            </p:nvSpPr>
            <p:spPr>
              <a:xfrm>
                <a:off x="8072462" y="4212576"/>
                <a:ext cx="642942" cy="288000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  <p:sp>
            <p:nvSpPr>
              <p:cNvPr id="7" name="9 Triángulo isósceles"/>
              <p:cNvSpPr/>
              <p:nvPr/>
            </p:nvSpPr>
            <p:spPr>
              <a:xfrm>
                <a:off x="8358214" y="4071948"/>
                <a:ext cx="214314" cy="142876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  <p:sp>
            <p:nvSpPr>
              <p:cNvPr id="8" name="10 CuadroTexto"/>
              <p:cNvSpPr txBox="1"/>
              <p:nvPr/>
            </p:nvSpPr>
            <p:spPr>
              <a:xfrm>
                <a:off x="8001024" y="4214824"/>
                <a:ext cx="78581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yriad Pro Light"/>
                  </a:rPr>
                  <a:t>time</a:t>
                </a:r>
              </a:p>
            </p:txBody>
          </p:sp>
        </p:grpSp>
        <p:cxnSp>
          <p:nvCxnSpPr>
            <p:cNvPr id="9" name="11 Conector recto"/>
            <p:cNvCxnSpPr/>
            <p:nvPr/>
          </p:nvCxnSpPr>
          <p:spPr>
            <a:xfrm rot="5400000">
              <a:off x="1898941" y="3788628"/>
              <a:ext cx="2556000" cy="1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lgDash"/>
            </a:ln>
            <a:effectLst/>
          </p:spPr>
        </p:cxnSp>
        <p:cxnSp>
          <p:nvCxnSpPr>
            <p:cNvPr id="10" name="12 Conector recto"/>
            <p:cNvCxnSpPr/>
            <p:nvPr/>
          </p:nvCxnSpPr>
          <p:spPr>
            <a:xfrm rot="5400000">
              <a:off x="2327569" y="3788627"/>
              <a:ext cx="2556000" cy="1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lgDash"/>
            </a:ln>
            <a:effectLst/>
          </p:spPr>
        </p:cxnSp>
        <p:cxnSp>
          <p:nvCxnSpPr>
            <p:cNvPr id="11" name="13 Conector recto"/>
            <p:cNvCxnSpPr/>
            <p:nvPr/>
          </p:nvCxnSpPr>
          <p:spPr>
            <a:xfrm rot="5400000">
              <a:off x="6542411" y="3788627"/>
              <a:ext cx="2556000" cy="1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lgDash"/>
            </a:ln>
            <a:effectLst/>
          </p:spPr>
        </p:cxnSp>
        <p:cxnSp>
          <p:nvCxnSpPr>
            <p:cNvPr id="12" name="14 Conector recto"/>
            <p:cNvCxnSpPr/>
            <p:nvPr/>
          </p:nvCxnSpPr>
          <p:spPr>
            <a:xfrm rot="5400000">
              <a:off x="7434592" y="3788627"/>
              <a:ext cx="2556000" cy="1588"/>
            </a:xfrm>
            <a:prstGeom prst="line">
              <a:avLst/>
            </a:prstGeom>
            <a:noFill/>
            <a:ln w="9525" cap="flat" cmpd="sng" algn="ctr">
              <a:solidFill>
                <a:sysClr val="window" lastClr="FFFFFF">
                  <a:lumMod val="50000"/>
                </a:sysClr>
              </a:solidFill>
              <a:prstDash val="lgDash"/>
            </a:ln>
            <a:effectLst/>
          </p:spPr>
        </p:cxnSp>
        <p:cxnSp>
          <p:nvCxnSpPr>
            <p:cNvPr id="13" name="15 Conector recto"/>
            <p:cNvCxnSpPr/>
            <p:nvPr/>
          </p:nvCxnSpPr>
          <p:spPr>
            <a:xfrm>
              <a:off x="2818957" y="5208710"/>
              <a:ext cx="360000" cy="1588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14" name="16 Conector recto"/>
            <p:cNvCxnSpPr/>
            <p:nvPr/>
          </p:nvCxnSpPr>
          <p:spPr>
            <a:xfrm>
              <a:off x="3214289" y="5208710"/>
              <a:ext cx="360000" cy="1588"/>
            </a:xfrm>
            <a:prstGeom prst="line">
              <a:avLst/>
            </a:prstGeom>
            <a:noFill/>
            <a:ln w="57150" cap="flat" cmpd="sng" algn="ctr">
              <a:solidFill>
                <a:sysClr val="window" lastClr="FFFFFF">
                  <a:lumMod val="65000"/>
                </a:sysClr>
              </a:solidFill>
              <a:prstDash val="solid"/>
            </a:ln>
            <a:effectLst/>
          </p:spPr>
        </p:cxnSp>
        <p:cxnSp>
          <p:nvCxnSpPr>
            <p:cNvPr id="15" name="17 Conector recto"/>
            <p:cNvCxnSpPr/>
            <p:nvPr/>
          </p:nvCxnSpPr>
          <p:spPr>
            <a:xfrm>
              <a:off x="7819617" y="5208710"/>
              <a:ext cx="864000" cy="1588"/>
            </a:xfrm>
            <a:prstGeom prst="line">
              <a:avLst/>
            </a:prstGeom>
            <a:noFill/>
            <a:ln w="57150" cap="flat" cmpd="sng" algn="ctr">
              <a:solidFill>
                <a:srgbClr val="00B0F0"/>
              </a:solidFill>
              <a:prstDash val="solid"/>
            </a:ln>
            <a:effectLst/>
          </p:spPr>
        </p:cxnSp>
        <p:sp>
          <p:nvSpPr>
            <p:cNvPr id="16" name="18 CuadroTexto"/>
            <p:cNvSpPr txBox="1"/>
            <p:nvPr/>
          </p:nvSpPr>
          <p:spPr>
            <a:xfrm>
              <a:off x="2550030" y="5402587"/>
              <a:ext cx="69755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85000"/>
                    </a:prstClr>
                  </a:solidFill>
                  <a:latin typeface="Bebas" pitchFamily="2" charset="0"/>
                </a:rPr>
                <a:t>COVER</a:t>
              </a:r>
            </a:p>
          </p:txBody>
        </p:sp>
        <p:sp>
          <p:nvSpPr>
            <p:cNvPr id="17" name="19 CuadroTexto"/>
            <p:cNvSpPr txBox="1"/>
            <p:nvPr/>
          </p:nvSpPr>
          <p:spPr>
            <a:xfrm>
              <a:off x="3196855" y="5402587"/>
              <a:ext cx="57150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85000"/>
                    </a:prstClr>
                  </a:solidFill>
                  <a:latin typeface="Bebas" pitchFamily="2" charset="0"/>
                </a:rPr>
                <a:t>TOC</a:t>
              </a:r>
            </a:p>
          </p:txBody>
        </p:sp>
        <p:sp>
          <p:nvSpPr>
            <p:cNvPr id="18" name="20 CuadroTexto"/>
            <p:cNvSpPr txBox="1"/>
            <p:nvPr/>
          </p:nvSpPr>
          <p:spPr>
            <a:xfrm>
              <a:off x="7962493" y="5402587"/>
              <a:ext cx="85725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200" dirty="0">
                  <a:solidFill>
                    <a:prstClr val="white">
                      <a:lumMod val="85000"/>
                    </a:prstClr>
                  </a:solidFill>
                  <a:latin typeface="Bebas" pitchFamily="2" charset="0"/>
                </a:rPr>
                <a:t>W-UP</a:t>
              </a:r>
            </a:p>
          </p:txBody>
        </p:sp>
        <p:cxnSp>
          <p:nvCxnSpPr>
            <p:cNvPr id="19" name="21 Conector recto"/>
            <p:cNvCxnSpPr/>
            <p:nvPr/>
          </p:nvCxnSpPr>
          <p:spPr>
            <a:xfrm>
              <a:off x="3609621" y="5208710"/>
              <a:ext cx="1368000" cy="1588"/>
            </a:xfrm>
            <a:prstGeom prst="line">
              <a:avLst/>
            </a:prstGeom>
            <a:noFill/>
            <a:ln w="57150" cap="flat" cmpd="sng" algn="ctr">
              <a:solidFill>
                <a:srgbClr val="EEB014"/>
              </a:solidFill>
              <a:prstDash val="solid"/>
            </a:ln>
            <a:effectLst/>
          </p:spPr>
        </p:cxnSp>
        <p:cxnSp>
          <p:nvCxnSpPr>
            <p:cNvPr id="20" name="22 Conector recto"/>
            <p:cNvCxnSpPr/>
            <p:nvPr/>
          </p:nvCxnSpPr>
          <p:spPr>
            <a:xfrm>
              <a:off x="5012953" y="5208710"/>
              <a:ext cx="1368000" cy="1588"/>
            </a:xfrm>
            <a:prstGeom prst="line">
              <a:avLst/>
            </a:prstGeom>
            <a:noFill/>
            <a:ln w="57150" cap="flat" cmpd="sng" algn="ctr">
              <a:solidFill>
                <a:srgbClr val="FF5036"/>
              </a:solidFill>
              <a:prstDash val="solid"/>
            </a:ln>
            <a:effectLst/>
          </p:spPr>
        </p:cxnSp>
        <p:cxnSp>
          <p:nvCxnSpPr>
            <p:cNvPr id="21" name="23 Conector recto"/>
            <p:cNvCxnSpPr/>
            <p:nvPr/>
          </p:nvCxnSpPr>
          <p:spPr>
            <a:xfrm>
              <a:off x="6416285" y="5208710"/>
              <a:ext cx="1368000" cy="1588"/>
            </a:xfrm>
            <a:prstGeom prst="line">
              <a:avLst/>
            </a:prstGeom>
            <a:noFill/>
            <a:ln w="57150" cap="flat" cmpd="sng" algn="ctr">
              <a:solidFill>
                <a:srgbClr val="FF2905"/>
              </a:solidFill>
              <a:prstDash val="solid"/>
            </a:ln>
            <a:effectLst/>
          </p:spPr>
        </p:cxnSp>
        <p:sp>
          <p:nvSpPr>
            <p:cNvPr id="22" name="24 Forma libre"/>
            <p:cNvSpPr/>
            <p:nvPr/>
          </p:nvSpPr>
          <p:spPr>
            <a:xfrm>
              <a:off x="2818957" y="3408003"/>
              <a:ext cx="6623880" cy="1302229"/>
            </a:xfrm>
            <a:custGeom>
              <a:avLst/>
              <a:gdLst>
                <a:gd name="connsiteX0" fmla="*/ 0 w 7751928"/>
                <a:gd name="connsiteY0" fmla="*/ 1367050 h 1523999"/>
                <a:gd name="connsiteX1" fmla="*/ 177421 w 7751928"/>
                <a:gd name="connsiteY1" fmla="*/ 1230572 h 1523999"/>
                <a:gd name="connsiteX2" fmla="*/ 423080 w 7751928"/>
                <a:gd name="connsiteY2" fmla="*/ 943969 h 1523999"/>
                <a:gd name="connsiteX3" fmla="*/ 668740 w 7751928"/>
                <a:gd name="connsiteY3" fmla="*/ 671014 h 1523999"/>
                <a:gd name="connsiteX4" fmla="*/ 873457 w 7751928"/>
                <a:gd name="connsiteY4" fmla="*/ 439002 h 1523999"/>
                <a:gd name="connsiteX5" fmla="*/ 873457 w 7751928"/>
                <a:gd name="connsiteY5" fmla="*/ 439002 h 1523999"/>
                <a:gd name="connsiteX6" fmla="*/ 1187355 w 7751928"/>
                <a:gd name="connsiteY6" fmla="*/ 70513 h 1523999"/>
                <a:gd name="connsiteX7" fmla="*/ 1433015 w 7751928"/>
                <a:gd name="connsiteY7" fmla="*/ 15922 h 1523999"/>
                <a:gd name="connsiteX8" fmla="*/ 1637731 w 7751928"/>
                <a:gd name="connsiteY8" fmla="*/ 56865 h 1523999"/>
                <a:gd name="connsiteX9" fmla="*/ 1815152 w 7751928"/>
                <a:gd name="connsiteY9" fmla="*/ 138751 h 1523999"/>
                <a:gd name="connsiteX10" fmla="*/ 2142698 w 7751928"/>
                <a:gd name="connsiteY10" fmla="*/ 288877 h 1523999"/>
                <a:gd name="connsiteX11" fmla="*/ 2470245 w 7751928"/>
                <a:gd name="connsiteY11" fmla="*/ 479945 h 1523999"/>
                <a:gd name="connsiteX12" fmla="*/ 2934269 w 7751928"/>
                <a:gd name="connsiteY12" fmla="*/ 725605 h 1523999"/>
                <a:gd name="connsiteX13" fmla="*/ 3179928 w 7751928"/>
                <a:gd name="connsiteY13" fmla="*/ 862083 h 1523999"/>
                <a:gd name="connsiteX14" fmla="*/ 3616657 w 7751928"/>
                <a:gd name="connsiteY14" fmla="*/ 1039504 h 1523999"/>
                <a:gd name="connsiteX15" fmla="*/ 3998794 w 7751928"/>
                <a:gd name="connsiteY15" fmla="*/ 1080447 h 1523999"/>
                <a:gd name="connsiteX16" fmla="*/ 4776716 w 7751928"/>
                <a:gd name="connsiteY16" fmla="*/ 1121390 h 1523999"/>
                <a:gd name="connsiteX17" fmla="*/ 5254388 w 7751928"/>
                <a:gd name="connsiteY17" fmla="*/ 1121390 h 1523999"/>
                <a:gd name="connsiteX18" fmla="*/ 5691116 w 7751928"/>
                <a:gd name="connsiteY18" fmla="*/ 1107742 h 1523999"/>
                <a:gd name="connsiteX19" fmla="*/ 6209731 w 7751928"/>
                <a:gd name="connsiteY19" fmla="*/ 1244220 h 1523999"/>
                <a:gd name="connsiteX20" fmla="*/ 6578221 w 7751928"/>
                <a:gd name="connsiteY20" fmla="*/ 1367050 h 1523999"/>
                <a:gd name="connsiteX21" fmla="*/ 6851176 w 7751928"/>
                <a:gd name="connsiteY21" fmla="*/ 1394345 h 1523999"/>
                <a:gd name="connsiteX22" fmla="*/ 7137779 w 7751928"/>
                <a:gd name="connsiteY22" fmla="*/ 1503527 h 1523999"/>
                <a:gd name="connsiteX23" fmla="*/ 7369791 w 7751928"/>
                <a:gd name="connsiteY23" fmla="*/ 1517175 h 1523999"/>
                <a:gd name="connsiteX24" fmla="*/ 7751928 w 7751928"/>
                <a:gd name="connsiteY24" fmla="*/ 1517175 h 1523999"/>
                <a:gd name="connsiteX25" fmla="*/ 7601803 w 7751928"/>
                <a:gd name="connsiteY25" fmla="*/ 1517175 h 152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51928" h="1523999">
                  <a:moveTo>
                    <a:pt x="0" y="1367050"/>
                  </a:moveTo>
                  <a:cubicBezTo>
                    <a:pt x="53454" y="1334067"/>
                    <a:pt x="106908" y="1301085"/>
                    <a:pt x="177421" y="1230572"/>
                  </a:cubicBezTo>
                  <a:cubicBezTo>
                    <a:pt x="247934" y="1160059"/>
                    <a:pt x="341194" y="1037229"/>
                    <a:pt x="423080" y="943969"/>
                  </a:cubicBezTo>
                  <a:cubicBezTo>
                    <a:pt x="504967" y="850709"/>
                    <a:pt x="593677" y="755175"/>
                    <a:pt x="668740" y="671014"/>
                  </a:cubicBezTo>
                  <a:cubicBezTo>
                    <a:pt x="743803" y="586853"/>
                    <a:pt x="873457" y="439002"/>
                    <a:pt x="873457" y="439002"/>
                  </a:cubicBezTo>
                  <a:lnTo>
                    <a:pt x="873457" y="439002"/>
                  </a:lnTo>
                  <a:cubicBezTo>
                    <a:pt x="925773" y="377587"/>
                    <a:pt x="1094095" y="141026"/>
                    <a:pt x="1187355" y="70513"/>
                  </a:cubicBezTo>
                  <a:cubicBezTo>
                    <a:pt x="1280615" y="0"/>
                    <a:pt x="1357952" y="18197"/>
                    <a:pt x="1433015" y="15922"/>
                  </a:cubicBezTo>
                  <a:cubicBezTo>
                    <a:pt x="1508078" y="13647"/>
                    <a:pt x="1574042" y="36394"/>
                    <a:pt x="1637731" y="56865"/>
                  </a:cubicBezTo>
                  <a:cubicBezTo>
                    <a:pt x="1701421" y="77337"/>
                    <a:pt x="1815152" y="138751"/>
                    <a:pt x="1815152" y="138751"/>
                  </a:cubicBezTo>
                  <a:cubicBezTo>
                    <a:pt x="1899313" y="177420"/>
                    <a:pt x="2033516" y="232011"/>
                    <a:pt x="2142698" y="288877"/>
                  </a:cubicBezTo>
                  <a:cubicBezTo>
                    <a:pt x="2251880" y="345743"/>
                    <a:pt x="2338317" y="407157"/>
                    <a:pt x="2470245" y="479945"/>
                  </a:cubicBezTo>
                  <a:cubicBezTo>
                    <a:pt x="2602174" y="552733"/>
                    <a:pt x="2815989" y="661915"/>
                    <a:pt x="2934269" y="725605"/>
                  </a:cubicBezTo>
                  <a:cubicBezTo>
                    <a:pt x="3052549" y="789295"/>
                    <a:pt x="3066197" y="809767"/>
                    <a:pt x="3179928" y="862083"/>
                  </a:cubicBezTo>
                  <a:cubicBezTo>
                    <a:pt x="3293659" y="914399"/>
                    <a:pt x="3480179" y="1003110"/>
                    <a:pt x="3616657" y="1039504"/>
                  </a:cubicBezTo>
                  <a:cubicBezTo>
                    <a:pt x="3753135" y="1075898"/>
                    <a:pt x="3805451" y="1066799"/>
                    <a:pt x="3998794" y="1080447"/>
                  </a:cubicBezTo>
                  <a:cubicBezTo>
                    <a:pt x="4192137" y="1094095"/>
                    <a:pt x="4567450" y="1114566"/>
                    <a:pt x="4776716" y="1121390"/>
                  </a:cubicBezTo>
                  <a:cubicBezTo>
                    <a:pt x="4985982" y="1128214"/>
                    <a:pt x="5101988" y="1123665"/>
                    <a:pt x="5254388" y="1121390"/>
                  </a:cubicBezTo>
                  <a:cubicBezTo>
                    <a:pt x="5406788" y="1119115"/>
                    <a:pt x="5531892" y="1087270"/>
                    <a:pt x="5691116" y="1107742"/>
                  </a:cubicBezTo>
                  <a:cubicBezTo>
                    <a:pt x="5850340" y="1128214"/>
                    <a:pt x="6061880" y="1201002"/>
                    <a:pt x="6209731" y="1244220"/>
                  </a:cubicBezTo>
                  <a:cubicBezTo>
                    <a:pt x="6357582" y="1287438"/>
                    <a:pt x="6471314" y="1342029"/>
                    <a:pt x="6578221" y="1367050"/>
                  </a:cubicBezTo>
                  <a:cubicBezTo>
                    <a:pt x="6685128" y="1392071"/>
                    <a:pt x="6757916" y="1371599"/>
                    <a:pt x="6851176" y="1394345"/>
                  </a:cubicBezTo>
                  <a:cubicBezTo>
                    <a:pt x="6944436" y="1417091"/>
                    <a:pt x="7051343" y="1483055"/>
                    <a:pt x="7137779" y="1503527"/>
                  </a:cubicBezTo>
                  <a:cubicBezTo>
                    <a:pt x="7224215" y="1523999"/>
                    <a:pt x="7267433" y="1514900"/>
                    <a:pt x="7369791" y="1517175"/>
                  </a:cubicBezTo>
                  <a:cubicBezTo>
                    <a:pt x="7472149" y="1519450"/>
                    <a:pt x="7751928" y="1517175"/>
                    <a:pt x="7751928" y="1517175"/>
                  </a:cubicBezTo>
                  <a:lnTo>
                    <a:pt x="7601803" y="1517175"/>
                  </a:lnTo>
                </a:path>
              </a:pathLst>
            </a:custGeom>
            <a:noFill/>
            <a:ln w="28575" cap="flat" cmpd="sng" algn="ctr">
              <a:solidFill>
                <a:sysClr val="window" lastClr="FFFFFF">
                  <a:lumMod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grpSp>
          <p:nvGrpSpPr>
            <p:cNvPr id="23" name="25 Grupo"/>
            <p:cNvGrpSpPr/>
            <p:nvPr/>
          </p:nvGrpSpPr>
          <p:grpSpPr>
            <a:xfrm>
              <a:off x="1562591" y="4519529"/>
              <a:ext cx="1184928" cy="358313"/>
              <a:chOff x="71406" y="3570758"/>
              <a:chExt cx="857256" cy="523220"/>
            </a:xfrm>
          </p:grpSpPr>
          <p:sp>
            <p:nvSpPr>
              <p:cNvPr id="24" name="26 Rectángulo"/>
              <p:cNvSpPr/>
              <p:nvPr/>
            </p:nvSpPr>
            <p:spPr>
              <a:xfrm>
                <a:off x="142844" y="3580646"/>
                <a:ext cx="642942" cy="28800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  <p:sp>
            <p:nvSpPr>
              <p:cNvPr id="25" name="27 Triángulo isósceles"/>
              <p:cNvSpPr/>
              <p:nvPr/>
            </p:nvSpPr>
            <p:spPr>
              <a:xfrm rot="5400000">
                <a:off x="678597" y="3653208"/>
                <a:ext cx="214314" cy="142876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  <p:sp>
            <p:nvSpPr>
              <p:cNvPr id="26" name="28 CuadroTexto"/>
              <p:cNvSpPr txBox="1"/>
              <p:nvPr/>
            </p:nvSpPr>
            <p:spPr>
              <a:xfrm>
                <a:off x="71406" y="3570758"/>
                <a:ext cx="785818" cy="523220"/>
              </a:xfrm>
              <a:prstGeom prst="rect">
                <a:avLst/>
              </a:prstGeom>
              <a:solidFill>
                <a:sysClr val="window" lastClr="FFFFFF">
                  <a:lumMod val="85000"/>
                </a:sys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Myriad Pro Light"/>
                  </a:rPr>
                  <a:t>attention</a:t>
                </a:r>
              </a:p>
            </p:txBody>
          </p:sp>
          <p:sp>
            <p:nvSpPr>
              <p:cNvPr id="27" name="29 Triángulo isósceles"/>
              <p:cNvSpPr/>
              <p:nvPr/>
            </p:nvSpPr>
            <p:spPr>
              <a:xfrm rot="5400000">
                <a:off x="750067" y="3653208"/>
                <a:ext cx="214314" cy="142876"/>
              </a:xfrm>
              <a:prstGeom prst="triangle">
                <a:avLst/>
              </a:prstGeom>
              <a:solidFill>
                <a:sysClr val="window" lastClr="FFFFFF">
                  <a:lumMod val="8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</p:grpSp>
        <p:sp>
          <p:nvSpPr>
            <p:cNvPr id="28" name="30 Forma libre"/>
            <p:cNvSpPr/>
            <p:nvPr/>
          </p:nvSpPr>
          <p:spPr>
            <a:xfrm>
              <a:off x="2828260" y="2634641"/>
              <a:ext cx="5939642" cy="1923803"/>
            </a:xfrm>
            <a:custGeom>
              <a:avLst/>
              <a:gdLst>
                <a:gd name="connsiteX0" fmla="*/ 0 w 5939642"/>
                <a:gd name="connsiteY0" fmla="*/ 1923803 h 1923803"/>
                <a:gd name="connsiteX1" fmla="*/ 95002 w 5939642"/>
                <a:gd name="connsiteY1" fmla="*/ 1852551 h 1923803"/>
                <a:gd name="connsiteX2" fmla="*/ 237506 w 5939642"/>
                <a:gd name="connsiteY2" fmla="*/ 1710047 h 1923803"/>
                <a:gd name="connsiteX3" fmla="*/ 356259 w 5939642"/>
                <a:gd name="connsiteY3" fmla="*/ 1579418 h 1923803"/>
                <a:gd name="connsiteX4" fmla="*/ 534389 w 5939642"/>
                <a:gd name="connsiteY4" fmla="*/ 1365662 h 1923803"/>
                <a:gd name="connsiteX5" fmla="*/ 700644 w 5939642"/>
                <a:gd name="connsiteY5" fmla="*/ 1175657 h 1923803"/>
                <a:gd name="connsiteX6" fmla="*/ 843148 w 5939642"/>
                <a:gd name="connsiteY6" fmla="*/ 1033153 h 1923803"/>
                <a:gd name="connsiteX7" fmla="*/ 973776 w 5939642"/>
                <a:gd name="connsiteY7" fmla="*/ 831273 h 1923803"/>
                <a:gd name="connsiteX8" fmla="*/ 1140031 w 5939642"/>
                <a:gd name="connsiteY8" fmla="*/ 783771 h 1923803"/>
                <a:gd name="connsiteX9" fmla="*/ 1306285 w 5939642"/>
                <a:gd name="connsiteY9" fmla="*/ 783771 h 1923803"/>
                <a:gd name="connsiteX10" fmla="*/ 1436914 w 5939642"/>
                <a:gd name="connsiteY10" fmla="*/ 843148 h 1923803"/>
                <a:gd name="connsiteX11" fmla="*/ 1496291 w 5939642"/>
                <a:gd name="connsiteY11" fmla="*/ 878774 h 1923803"/>
                <a:gd name="connsiteX12" fmla="*/ 1686296 w 5939642"/>
                <a:gd name="connsiteY12" fmla="*/ 950026 h 1923803"/>
                <a:gd name="connsiteX13" fmla="*/ 1828800 w 5939642"/>
                <a:gd name="connsiteY13" fmla="*/ 938151 h 1923803"/>
                <a:gd name="connsiteX14" fmla="*/ 1995054 w 5939642"/>
                <a:gd name="connsiteY14" fmla="*/ 843148 h 1923803"/>
                <a:gd name="connsiteX15" fmla="*/ 2196935 w 5939642"/>
                <a:gd name="connsiteY15" fmla="*/ 665018 h 1923803"/>
                <a:gd name="connsiteX16" fmla="*/ 2303813 w 5939642"/>
                <a:gd name="connsiteY16" fmla="*/ 427512 h 1923803"/>
                <a:gd name="connsiteX17" fmla="*/ 2434441 w 5939642"/>
                <a:gd name="connsiteY17" fmla="*/ 213756 h 1923803"/>
                <a:gd name="connsiteX18" fmla="*/ 2588820 w 5939642"/>
                <a:gd name="connsiteY18" fmla="*/ 23751 h 1923803"/>
                <a:gd name="connsiteX19" fmla="*/ 2755075 w 5939642"/>
                <a:gd name="connsiteY19" fmla="*/ 71252 h 1923803"/>
                <a:gd name="connsiteX20" fmla="*/ 2992581 w 5939642"/>
                <a:gd name="connsiteY20" fmla="*/ 285008 h 1923803"/>
                <a:gd name="connsiteX21" fmla="*/ 3099459 w 5939642"/>
                <a:gd name="connsiteY21" fmla="*/ 498764 h 1923803"/>
                <a:gd name="connsiteX22" fmla="*/ 3218213 w 5939642"/>
                <a:gd name="connsiteY22" fmla="*/ 653143 h 1923803"/>
                <a:gd name="connsiteX23" fmla="*/ 3265714 w 5939642"/>
                <a:gd name="connsiteY23" fmla="*/ 795647 h 1923803"/>
                <a:gd name="connsiteX24" fmla="*/ 3384467 w 5939642"/>
                <a:gd name="connsiteY24" fmla="*/ 831273 h 1923803"/>
                <a:gd name="connsiteX25" fmla="*/ 3550722 w 5939642"/>
                <a:gd name="connsiteY25" fmla="*/ 831273 h 1923803"/>
                <a:gd name="connsiteX26" fmla="*/ 3657600 w 5939642"/>
                <a:gd name="connsiteY26" fmla="*/ 641267 h 1923803"/>
                <a:gd name="connsiteX27" fmla="*/ 3918857 w 5939642"/>
                <a:gd name="connsiteY27" fmla="*/ 344384 h 1923803"/>
                <a:gd name="connsiteX28" fmla="*/ 4096987 w 5939642"/>
                <a:gd name="connsiteY28" fmla="*/ 296883 h 1923803"/>
                <a:gd name="connsiteX29" fmla="*/ 4263241 w 5939642"/>
                <a:gd name="connsiteY29" fmla="*/ 225631 h 1923803"/>
                <a:gd name="connsiteX30" fmla="*/ 4453246 w 5939642"/>
                <a:gd name="connsiteY30" fmla="*/ 356260 h 1923803"/>
                <a:gd name="connsiteX31" fmla="*/ 4560124 w 5939642"/>
                <a:gd name="connsiteY31" fmla="*/ 510639 h 1923803"/>
                <a:gd name="connsiteX32" fmla="*/ 4667002 w 5939642"/>
                <a:gd name="connsiteY32" fmla="*/ 783771 h 1923803"/>
                <a:gd name="connsiteX33" fmla="*/ 4714503 w 5939642"/>
                <a:gd name="connsiteY33" fmla="*/ 866899 h 1923803"/>
                <a:gd name="connsiteX34" fmla="*/ 4809506 w 5939642"/>
                <a:gd name="connsiteY34" fmla="*/ 985652 h 1923803"/>
                <a:gd name="connsiteX35" fmla="*/ 4999511 w 5939642"/>
                <a:gd name="connsiteY35" fmla="*/ 1128156 h 1923803"/>
                <a:gd name="connsiteX36" fmla="*/ 5130140 w 5939642"/>
                <a:gd name="connsiteY36" fmla="*/ 1092530 h 1923803"/>
                <a:gd name="connsiteX37" fmla="*/ 5225142 w 5939642"/>
                <a:gd name="connsiteY37" fmla="*/ 890649 h 1923803"/>
                <a:gd name="connsiteX38" fmla="*/ 5272644 w 5939642"/>
                <a:gd name="connsiteY38" fmla="*/ 629392 h 1923803"/>
                <a:gd name="connsiteX39" fmla="*/ 5367646 w 5939642"/>
                <a:gd name="connsiteY39" fmla="*/ 498764 h 1923803"/>
                <a:gd name="connsiteX40" fmla="*/ 5522026 w 5939642"/>
                <a:gd name="connsiteY40" fmla="*/ 261257 h 1923803"/>
                <a:gd name="connsiteX41" fmla="*/ 5688280 w 5939642"/>
                <a:gd name="connsiteY41" fmla="*/ 178130 h 1923803"/>
                <a:gd name="connsiteX42" fmla="*/ 5807033 w 5939642"/>
                <a:gd name="connsiteY42" fmla="*/ 178130 h 1923803"/>
                <a:gd name="connsiteX43" fmla="*/ 5925787 w 5939642"/>
                <a:gd name="connsiteY43" fmla="*/ 190005 h 1923803"/>
                <a:gd name="connsiteX44" fmla="*/ 5890161 w 5939642"/>
                <a:gd name="connsiteY44" fmla="*/ 190005 h 1923803"/>
                <a:gd name="connsiteX45" fmla="*/ 5890161 w 5939642"/>
                <a:gd name="connsiteY45" fmla="*/ 190005 h 1923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5939642" h="1923803">
                  <a:moveTo>
                    <a:pt x="0" y="1923803"/>
                  </a:moveTo>
                  <a:cubicBezTo>
                    <a:pt x="27709" y="1905990"/>
                    <a:pt x="55418" y="1888177"/>
                    <a:pt x="95002" y="1852551"/>
                  </a:cubicBezTo>
                  <a:cubicBezTo>
                    <a:pt x="134586" y="1816925"/>
                    <a:pt x="193963" y="1755569"/>
                    <a:pt x="237506" y="1710047"/>
                  </a:cubicBezTo>
                  <a:cubicBezTo>
                    <a:pt x="281049" y="1664525"/>
                    <a:pt x="306779" y="1636816"/>
                    <a:pt x="356259" y="1579418"/>
                  </a:cubicBezTo>
                  <a:cubicBezTo>
                    <a:pt x="405740" y="1522021"/>
                    <a:pt x="476991" y="1432956"/>
                    <a:pt x="534389" y="1365662"/>
                  </a:cubicBezTo>
                  <a:cubicBezTo>
                    <a:pt x="591787" y="1298368"/>
                    <a:pt x="649184" y="1231075"/>
                    <a:pt x="700644" y="1175657"/>
                  </a:cubicBezTo>
                  <a:cubicBezTo>
                    <a:pt x="752104" y="1120239"/>
                    <a:pt x="797626" y="1090550"/>
                    <a:pt x="843148" y="1033153"/>
                  </a:cubicBezTo>
                  <a:cubicBezTo>
                    <a:pt x="888670" y="975756"/>
                    <a:pt x="924296" y="872837"/>
                    <a:pt x="973776" y="831273"/>
                  </a:cubicBezTo>
                  <a:cubicBezTo>
                    <a:pt x="1023256" y="789709"/>
                    <a:pt x="1084613" y="791688"/>
                    <a:pt x="1140031" y="783771"/>
                  </a:cubicBezTo>
                  <a:cubicBezTo>
                    <a:pt x="1195449" y="775854"/>
                    <a:pt x="1256805" y="773875"/>
                    <a:pt x="1306285" y="783771"/>
                  </a:cubicBezTo>
                  <a:cubicBezTo>
                    <a:pt x="1355765" y="793667"/>
                    <a:pt x="1405246" y="827314"/>
                    <a:pt x="1436914" y="843148"/>
                  </a:cubicBezTo>
                  <a:cubicBezTo>
                    <a:pt x="1468582" y="858982"/>
                    <a:pt x="1454727" y="860961"/>
                    <a:pt x="1496291" y="878774"/>
                  </a:cubicBezTo>
                  <a:cubicBezTo>
                    <a:pt x="1537855" y="896587"/>
                    <a:pt x="1630878" y="940130"/>
                    <a:pt x="1686296" y="950026"/>
                  </a:cubicBezTo>
                  <a:cubicBezTo>
                    <a:pt x="1741714" y="959922"/>
                    <a:pt x="1777340" y="955964"/>
                    <a:pt x="1828800" y="938151"/>
                  </a:cubicBezTo>
                  <a:cubicBezTo>
                    <a:pt x="1880260" y="920338"/>
                    <a:pt x="1933698" y="888670"/>
                    <a:pt x="1995054" y="843148"/>
                  </a:cubicBezTo>
                  <a:cubicBezTo>
                    <a:pt x="2056410" y="797626"/>
                    <a:pt x="2145475" y="734291"/>
                    <a:pt x="2196935" y="665018"/>
                  </a:cubicBezTo>
                  <a:cubicBezTo>
                    <a:pt x="2248395" y="595745"/>
                    <a:pt x="2264229" y="502722"/>
                    <a:pt x="2303813" y="427512"/>
                  </a:cubicBezTo>
                  <a:cubicBezTo>
                    <a:pt x="2343397" y="352302"/>
                    <a:pt x="2386940" y="281050"/>
                    <a:pt x="2434441" y="213756"/>
                  </a:cubicBezTo>
                  <a:cubicBezTo>
                    <a:pt x="2481942" y="146463"/>
                    <a:pt x="2535381" y="47502"/>
                    <a:pt x="2588820" y="23751"/>
                  </a:cubicBezTo>
                  <a:cubicBezTo>
                    <a:pt x="2642259" y="0"/>
                    <a:pt x="2687782" y="27709"/>
                    <a:pt x="2755075" y="71252"/>
                  </a:cubicBezTo>
                  <a:cubicBezTo>
                    <a:pt x="2822369" y="114795"/>
                    <a:pt x="2935184" y="213756"/>
                    <a:pt x="2992581" y="285008"/>
                  </a:cubicBezTo>
                  <a:cubicBezTo>
                    <a:pt x="3049978" y="356260"/>
                    <a:pt x="3061854" y="437408"/>
                    <a:pt x="3099459" y="498764"/>
                  </a:cubicBezTo>
                  <a:cubicBezTo>
                    <a:pt x="3137064" y="560120"/>
                    <a:pt x="3190504" y="603663"/>
                    <a:pt x="3218213" y="653143"/>
                  </a:cubicBezTo>
                  <a:cubicBezTo>
                    <a:pt x="3245922" y="702624"/>
                    <a:pt x="3238005" y="765959"/>
                    <a:pt x="3265714" y="795647"/>
                  </a:cubicBezTo>
                  <a:cubicBezTo>
                    <a:pt x="3293423" y="825335"/>
                    <a:pt x="3336966" y="825335"/>
                    <a:pt x="3384467" y="831273"/>
                  </a:cubicBezTo>
                  <a:cubicBezTo>
                    <a:pt x="3431968" y="837211"/>
                    <a:pt x="3505200" y="862941"/>
                    <a:pt x="3550722" y="831273"/>
                  </a:cubicBezTo>
                  <a:cubicBezTo>
                    <a:pt x="3596244" y="799605"/>
                    <a:pt x="3596244" y="722415"/>
                    <a:pt x="3657600" y="641267"/>
                  </a:cubicBezTo>
                  <a:cubicBezTo>
                    <a:pt x="3718956" y="560119"/>
                    <a:pt x="3845626" y="401781"/>
                    <a:pt x="3918857" y="344384"/>
                  </a:cubicBezTo>
                  <a:cubicBezTo>
                    <a:pt x="3992088" y="286987"/>
                    <a:pt x="4039590" y="316675"/>
                    <a:pt x="4096987" y="296883"/>
                  </a:cubicBezTo>
                  <a:cubicBezTo>
                    <a:pt x="4154384" y="277091"/>
                    <a:pt x="4203865" y="215735"/>
                    <a:pt x="4263241" y="225631"/>
                  </a:cubicBezTo>
                  <a:cubicBezTo>
                    <a:pt x="4322618" y="235527"/>
                    <a:pt x="4403766" y="308759"/>
                    <a:pt x="4453246" y="356260"/>
                  </a:cubicBezTo>
                  <a:cubicBezTo>
                    <a:pt x="4502726" y="403761"/>
                    <a:pt x="4524498" y="439387"/>
                    <a:pt x="4560124" y="510639"/>
                  </a:cubicBezTo>
                  <a:cubicBezTo>
                    <a:pt x="4595750" y="581891"/>
                    <a:pt x="4641272" y="724394"/>
                    <a:pt x="4667002" y="783771"/>
                  </a:cubicBezTo>
                  <a:cubicBezTo>
                    <a:pt x="4692732" y="843148"/>
                    <a:pt x="4690752" y="833252"/>
                    <a:pt x="4714503" y="866899"/>
                  </a:cubicBezTo>
                  <a:cubicBezTo>
                    <a:pt x="4738254" y="900546"/>
                    <a:pt x="4762005" y="942109"/>
                    <a:pt x="4809506" y="985652"/>
                  </a:cubicBezTo>
                  <a:cubicBezTo>
                    <a:pt x="4857007" y="1029195"/>
                    <a:pt x="4946072" y="1110343"/>
                    <a:pt x="4999511" y="1128156"/>
                  </a:cubicBezTo>
                  <a:cubicBezTo>
                    <a:pt x="5052950" y="1145969"/>
                    <a:pt x="5092535" y="1132115"/>
                    <a:pt x="5130140" y="1092530"/>
                  </a:cubicBezTo>
                  <a:cubicBezTo>
                    <a:pt x="5167745" y="1052945"/>
                    <a:pt x="5201391" y="967839"/>
                    <a:pt x="5225142" y="890649"/>
                  </a:cubicBezTo>
                  <a:cubicBezTo>
                    <a:pt x="5248893" y="813459"/>
                    <a:pt x="5248893" y="694706"/>
                    <a:pt x="5272644" y="629392"/>
                  </a:cubicBezTo>
                  <a:cubicBezTo>
                    <a:pt x="5296395" y="564078"/>
                    <a:pt x="5326082" y="560120"/>
                    <a:pt x="5367646" y="498764"/>
                  </a:cubicBezTo>
                  <a:cubicBezTo>
                    <a:pt x="5409210" y="437408"/>
                    <a:pt x="5468587" y="314696"/>
                    <a:pt x="5522026" y="261257"/>
                  </a:cubicBezTo>
                  <a:cubicBezTo>
                    <a:pt x="5575465" y="207818"/>
                    <a:pt x="5640779" y="191985"/>
                    <a:pt x="5688280" y="178130"/>
                  </a:cubicBezTo>
                  <a:cubicBezTo>
                    <a:pt x="5735781" y="164276"/>
                    <a:pt x="5767449" y="176151"/>
                    <a:pt x="5807033" y="178130"/>
                  </a:cubicBezTo>
                  <a:cubicBezTo>
                    <a:pt x="5846617" y="180109"/>
                    <a:pt x="5911932" y="188026"/>
                    <a:pt x="5925787" y="190005"/>
                  </a:cubicBezTo>
                  <a:cubicBezTo>
                    <a:pt x="5939642" y="191984"/>
                    <a:pt x="5890161" y="190005"/>
                    <a:pt x="5890161" y="190005"/>
                  </a:cubicBezTo>
                  <a:lnTo>
                    <a:pt x="5890161" y="190005"/>
                  </a:lnTo>
                </a:path>
              </a:pathLst>
            </a:custGeom>
            <a:noFill/>
            <a:ln w="28575" cap="flat" cmpd="sng" algn="ctr">
              <a:solidFill>
                <a:srgbClr val="24CECE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sp>
          <p:nvSpPr>
            <p:cNvPr id="29" name="31 Triángulo isósceles"/>
            <p:cNvSpPr/>
            <p:nvPr/>
          </p:nvSpPr>
          <p:spPr>
            <a:xfrm rot="10800000">
              <a:off x="2924709" y="5210298"/>
              <a:ext cx="180000" cy="108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sp>
          <p:nvSpPr>
            <p:cNvPr id="30" name="32 Triángulo isósceles"/>
            <p:cNvSpPr/>
            <p:nvPr/>
          </p:nvSpPr>
          <p:spPr>
            <a:xfrm rot="10800000">
              <a:off x="3281899" y="5210298"/>
              <a:ext cx="180000" cy="108000"/>
            </a:xfrm>
            <a:prstGeom prst="triangle">
              <a:avLst/>
            </a:prstGeom>
            <a:solidFill>
              <a:sysClr val="window" lastClr="FFFFFF">
                <a:lumMod val="6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sp>
          <p:nvSpPr>
            <p:cNvPr id="31" name="33 Triángulo isósceles"/>
            <p:cNvSpPr/>
            <p:nvPr/>
          </p:nvSpPr>
          <p:spPr>
            <a:xfrm>
              <a:off x="5606954" y="5102298"/>
              <a:ext cx="180000" cy="108000"/>
            </a:xfrm>
            <a:prstGeom prst="triangle">
              <a:avLst/>
            </a:prstGeom>
            <a:solidFill>
              <a:srgbClr val="FF5036"/>
            </a:solidFill>
            <a:ln w="25400" cap="flat" cmpd="sng" algn="ctr">
              <a:solidFill>
                <a:srgbClr val="FF5036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sp>
          <p:nvSpPr>
            <p:cNvPr id="32" name="34 Triángulo isósceles"/>
            <p:cNvSpPr/>
            <p:nvPr/>
          </p:nvSpPr>
          <p:spPr>
            <a:xfrm rot="10800000">
              <a:off x="8211121" y="5210298"/>
              <a:ext cx="180000" cy="108000"/>
            </a:xfrm>
            <a:prstGeom prst="triangle">
              <a:avLst/>
            </a:prstGeom>
            <a:solidFill>
              <a:srgbClr val="24CECE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grpSp>
          <p:nvGrpSpPr>
            <p:cNvPr id="33" name="35 Grupo"/>
            <p:cNvGrpSpPr/>
            <p:nvPr/>
          </p:nvGrpSpPr>
          <p:grpSpPr>
            <a:xfrm>
              <a:off x="3676213" y="5447556"/>
              <a:ext cx="4143404" cy="276999"/>
              <a:chOff x="1857356" y="4309206"/>
              <a:chExt cx="4143404" cy="276999"/>
            </a:xfrm>
          </p:grpSpPr>
          <p:sp>
            <p:nvSpPr>
              <p:cNvPr id="34" name="36 CuadroTexto"/>
              <p:cNvSpPr txBox="1"/>
              <p:nvPr/>
            </p:nvSpPr>
            <p:spPr>
              <a:xfrm>
                <a:off x="1857356" y="4309206"/>
                <a:ext cx="4143404" cy="276999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" pitchFamily="2" charset="0"/>
                </a:endParaRPr>
              </a:p>
            </p:txBody>
          </p:sp>
          <p:sp>
            <p:nvSpPr>
              <p:cNvPr id="35" name="37 CuadroTexto"/>
              <p:cNvSpPr txBox="1"/>
              <p:nvPr/>
            </p:nvSpPr>
            <p:spPr>
              <a:xfrm>
                <a:off x="3357554" y="4309206"/>
                <a:ext cx="92869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Bebas" pitchFamily="2" charset="0"/>
                  </a:rPr>
                  <a:t>CONTENT</a:t>
                </a:r>
                <a:endPara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Bebas" pitchFamily="2" charset="0"/>
                </a:endParaRPr>
              </a:p>
            </p:txBody>
          </p:sp>
        </p:grpSp>
        <p:sp>
          <p:nvSpPr>
            <p:cNvPr id="36" name="38 Triángulo isósceles"/>
            <p:cNvSpPr/>
            <p:nvPr/>
          </p:nvSpPr>
          <p:spPr>
            <a:xfrm>
              <a:off x="7033799" y="5102298"/>
              <a:ext cx="180000" cy="108000"/>
            </a:xfrm>
            <a:prstGeom prst="triangle">
              <a:avLst/>
            </a:prstGeom>
            <a:solidFill>
              <a:srgbClr val="FF2905"/>
            </a:solidFill>
            <a:ln w="25400" cap="flat" cmpd="sng" algn="ctr">
              <a:solidFill>
                <a:srgbClr val="FF2905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sp>
          <p:nvSpPr>
            <p:cNvPr id="37" name="39 Elipse"/>
            <p:cNvSpPr/>
            <p:nvPr/>
          </p:nvSpPr>
          <p:spPr>
            <a:xfrm>
              <a:off x="6724107" y="3960114"/>
              <a:ext cx="684000" cy="684000"/>
            </a:xfrm>
            <a:prstGeom prst="ellipse">
              <a:avLst/>
            </a:prstGeom>
            <a:blipFill>
              <a:blip r:embed="rId3" cstate="print"/>
              <a:stretch>
                <a:fillRect/>
              </a:stretch>
            </a:blip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yriad Pro Light"/>
                <a:ea typeface="+mn-ea"/>
                <a:cs typeface="+mn-cs"/>
              </a:endParaRPr>
            </a:p>
          </p:txBody>
        </p:sp>
        <p:grpSp>
          <p:nvGrpSpPr>
            <p:cNvPr id="38" name="40 Grupo"/>
            <p:cNvGrpSpPr/>
            <p:nvPr/>
          </p:nvGrpSpPr>
          <p:grpSpPr>
            <a:xfrm>
              <a:off x="5219919" y="3924414"/>
              <a:ext cx="684000" cy="684000"/>
              <a:chOff x="3571868" y="2786064"/>
              <a:chExt cx="684000" cy="684000"/>
            </a:xfrm>
          </p:grpSpPr>
          <p:sp>
            <p:nvSpPr>
              <p:cNvPr id="39" name="41 Elipse"/>
              <p:cNvSpPr/>
              <p:nvPr/>
            </p:nvSpPr>
            <p:spPr>
              <a:xfrm>
                <a:off x="3571868" y="2786064"/>
                <a:ext cx="684000" cy="684000"/>
              </a:xfrm>
              <a:prstGeom prst="ellipse">
                <a:avLst/>
              </a:prstGeom>
              <a:solidFill>
                <a:srgbClr val="C3D021"/>
              </a:solidFill>
              <a:ln w="25400" cap="flat" cmpd="sng" algn="ctr">
                <a:solidFill>
                  <a:srgbClr val="C3D021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  <p:sp>
            <p:nvSpPr>
              <p:cNvPr id="40" name="42 Estrella de 5 puntas"/>
              <p:cNvSpPr/>
              <p:nvPr/>
            </p:nvSpPr>
            <p:spPr>
              <a:xfrm>
                <a:off x="3770992" y="2985188"/>
                <a:ext cx="285752" cy="285752"/>
              </a:xfrm>
              <a:prstGeom prst="star5">
                <a:avLst/>
              </a:prstGeom>
              <a:solidFill>
                <a:sysClr val="window" lastClr="FFFFFF"/>
              </a:solidFill>
              <a:ln w="25400" cap="flat" cmpd="sng" algn="ctr">
                <a:solidFill>
                  <a:srgbClr val="FFFFFF"/>
                </a:solidFill>
                <a:prstDash val="soli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Myriad Pro Light"/>
                  <a:ea typeface="+mn-ea"/>
                  <a:cs typeface="+mn-cs"/>
                </a:endParaRPr>
              </a:p>
            </p:txBody>
          </p:sp>
        </p:grpSp>
        <p:sp>
          <p:nvSpPr>
            <p:cNvPr id="41" name="43 CuadroTexto"/>
            <p:cNvSpPr txBox="1"/>
            <p:nvPr/>
          </p:nvSpPr>
          <p:spPr>
            <a:xfrm>
              <a:off x="5077043" y="4567356"/>
              <a:ext cx="1000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prstClr val="white">
                      <a:lumMod val="85000"/>
                    </a:prstClr>
                  </a:solidFill>
                  <a:latin typeface="Bebas" pitchFamily="2" charset="0"/>
                </a:rPr>
                <a:t>WOW !</a:t>
              </a:r>
            </a:p>
          </p:txBody>
        </p:sp>
        <p:sp>
          <p:nvSpPr>
            <p:cNvPr id="42" name="44 CuadroTexto"/>
            <p:cNvSpPr txBox="1"/>
            <p:nvPr/>
          </p:nvSpPr>
          <p:spPr>
            <a:xfrm>
              <a:off x="6581231" y="4603056"/>
              <a:ext cx="10001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dirty="0">
                  <a:solidFill>
                    <a:prstClr val="white">
                      <a:lumMod val="85000"/>
                    </a:prstClr>
                  </a:solidFill>
                  <a:latin typeface="Bebas" pitchFamily="2" charset="0"/>
                </a:rPr>
                <a:t>GIFT!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52FCF4DB-BB7F-4291-A3E5-01E89FC90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-1257300"/>
            <a:ext cx="10353762" cy="12573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 dirty="0" err="1"/>
              <a:t>Audience</a:t>
            </a:r>
            <a:r>
              <a:rPr lang="es-ES" dirty="0"/>
              <a:t> </a:t>
            </a:r>
            <a:r>
              <a:rPr lang="es-ES" dirty="0" err="1"/>
              <a:t>attention</a:t>
            </a:r>
            <a:r>
              <a:rPr lang="es-ES" dirty="0"/>
              <a:t> </a:t>
            </a:r>
            <a:r>
              <a:rPr lang="es-ES" dirty="0" err="1"/>
              <a:t>flow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09219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0DDACC-15F8-43AB-9FAE-7F605EF9D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What </a:t>
            </a: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have we </a:t>
            </a:r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paid attention to?</a:t>
            </a:r>
            <a:endParaRPr lang="es-E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sp>
        <p:nvSpPr>
          <p:cNvPr id="4" name="Rectángulo 3"/>
          <p:cNvSpPr/>
          <p:nvPr/>
        </p:nvSpPr>
        <p:spPr>
          <a:xfrm>
            <a:off x="5282521" y="128799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Forma libre 4"/>
          <p:cNvSpPr/>
          <p:nvPr/>
        </p:nvSpPr>
        <p:spPr>
          <a:xfrm>
            <a:off x="5595821" y="74187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  <a:ln w="57150">
            <a:solidFill>
              <a:srgbClr val="00B05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0"/>
              <a:satOff val="0"/>
              <a:lumOff val="0"/>
              <a:alphaOff val="0"/>
            </a:schemeClr>
          </a:fillRef>
          <a:effectRef idx="2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/>
            <a:r>
              <a:rPr lang="en-GB" sz="4000" dirty="0"/>
              <a:t>Message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282521" y="296631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757936"/>
              <a:satOff val="-5133"/>
              <a:lumOff val="196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Forma libre 6"/>
          <p:cNvSpPr/>
          <p:nvPr/>
        </p:nvSpPr>
        <p:spPr>
          <a:xfrm>
            <a:off x="5595821" y="242019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757936"/>
              <a:satOff val="-5133"/>
              <a:lumOff val="196"/>
              <a:alphaOff val="0"/>
            </a:schemeClr>
          </a:fillRef>
          <a:effectRef idx="2">
            <a:schemeClr val="accent2">
              <a:hueOff val="757936"/>
              <a:satOff val="-5133"/>
              <a:lumOff val="196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/>
            <a:r>
              <a:rPr lang="en-GB" sz="4000" dirty="0"/>
              <a:t>Visual design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282521" y="4644636"/>
            <a:ext cx="6266011" cy="932400"/>
          </a:xfrm>
          <a:prstGeom prst="rect">
            <a:avLst/>
          </a:prstGeom>
          <a:solidFill>
            <a:schemeClr val="bg1">
              <a:lumMod val="75000"/>
              <a:lumOff val="25000"/>
              <a:alpha val="90000"/>
            </a:schemeClr>
          </a:solidFill>
        </p:spPr>
        <p:style>
          <a:lnRef idx="1">
            <a:schemeClr val="accent2">
              <a:hueOff val="1515873"/>
              <a:satOff val="-10267"/>
              <a:lumOff val="392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Forma libre 9"/>
          <p:cNvSpPr/>
          <p:nvPr/>
        </p:nvSpPr>
        <p:spPr>
          <a:xfrm>
            <a:off x="5595821" y="4098516"/>
            <a:ext cx="4386207" cy="1092240"/>
          </a:xfrm>
          <a:custGeom>
            <a:avLst/>
            <a:gdLst>
              <a:gd name="connsiteX0" fmla="*/ 0 w 4386207"/>
              <a:gd name="connsiteY0" fmla="*/ 182044 h 1092240"/>
              <a:gd name="connsiteX1" fmla="*/ 182044 w 4386207"/>
              <a:gd name="connsiteY1" fmla="*/ 0 h 1092240"/>
              <a:gd name="connsiteX2" fmla="*/ 4204163 w 4386207"/>
              <a:gd name="connsiteY2" fmla="*/ 0 h 1092240"/>
              <a:gd name="connsiteX3" fmla="*/ 4386207 w 4386207"/>
              <a:gd name="connsiteY3" fmla="*/ 182044 h 1092240"/>
              <a:gd name="connsiteX4" fmla="*/ 4386207 w 4386207"/>
              <a:gd name="connsiteY4" fmla="*/ 910196 h 1092240"/>
              <a:gd name="connsiteX5" fmla="*/ 4204163 w 4386207"/>
              <a:gd name="connsiteY5" fmla="*/ 1092240 h 1092240"/>
              <a:gd name="connsiteX6" fmla="*/ 182044 w 4386207"/>
              <a:gd name="connsiteY6" fmla="*/ 1092240 h 1092240"/>
              <a:gd name="connsiteX7" fmla="*/ 0 w 4386207"/>
              <a:gd name="connsiteY7" fmla="*/ 910196 h 1092240"/>
              <a:gd name="connsiteX8" fmla="*/ 0 w 4386207"/>
              <a:gd name="connsiteY8" fmla="*/ 182044 h 1092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86207" h="1092240">
                <a:moveTo>
                  <a:pt x="0" y="182044"/>
                </a:moveTo>
                <a:cubicBezTo>
                  <a:pt x="0" y="81504"/>
                  <a:pt x="81504" y="0"/>
                  <a:pt x="182044" y="0"/>
                </a:cubicBezTo>
                <a:lnTo>
                  <a:pt x="4204163" y="0"/>
                </a:lnTo>
                <a:cubicBezTo>
                  <a:pt x="4304703" y="0"/>
                  <a:pt x="4386207" y="81504"/>
                  <a:pt x="4386207" y="182044"/>
                </a:cubicBezTo>
                <a:lnTo>
                  <a:pt x="4386207" y="910196"/>
                </a:lnTo>
                <a:cubicBezTo>
                  <a:pt x="4386207" y="1010736"/>
                  <a:pt x="4304703" y="1092240"/>
                  <a:pt x="4204163" y="1092240"/>
                </a:cubicBezTo>
                <a:lnTo>
                  <a:pt x="182044" y="1092240"/>
                </a:lnTo>
                <a:cubicBezTo>
                  <a:pt x="81504" y="1092240"/>
                  <a:pt x="0" y="1010736"/>
                  <a:pt x="0" y="910196"/>
                </a:cubicBezTo>
                <a:lnTo>
                  <a:pt x="0" y="182044"/>
                </a:lnTo>
                <a:close/>
              </a:path>
            </a:pathLst>
          </a:custGeom>
          <a:ln w="38100">
            <a:solidFill>
              <a:srgbClr val="00B050"/>
            </a:solidFill>
          </a:ln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2">
              <a:hueOff val="1515873"/>
              <a:satOff val="-10267"/>
              <a:lumOff val="392"/>
              <a:alphaOff val="0"/>
            </a:schemeClr>
          </a:fillRef>
          <a:effectRef idx="2">
            <a:schemeClr val="accent2">
              <a:hueOff val="1515873"/>
              <a:satOff val="-10267"/>
              <a:lumOff val="392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19107" tIns="53319" rIns="219107" bIns="53319" numCol="1" spcCol="1270" anchor="ctr" anchorCtr="0">
            <a:noAutofit/>
          </a:bodyPr>
          <a:lstStyle/>
          <a:p>
            <a:pPr lvl="0"/>
            <a:r>
              <a:rPr lang="en-GB" sz="4000" dirty="0"/>
              <a:t>Delivery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24" y="834489"/>
            <a:ext cx="825456" cy="82545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4380" y="2487372"/>
            <a:ext cx="825456" cy="82545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924" y="4231908"/>
            <a:ext cx="825456" cy="82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972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1777AF4-6C0D-45BE-8A05-019F1BA0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7465" algn="r"/>
            <a:r>
              <a:rPr lang="es-ES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SUPRESS THE </a:t>
            </a:r>
            <a:r>
              <a:rPr lang="es-ES" sz="20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5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OBVIOUS</a:t>
            </a:r>
            <a:r>
              <a:rPr lang="es-ES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  <a:br>
              <a:rPr lang="es-ES" sz="28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</a:br>
            <a:r>
              <a:rPr lang="es-ES" sz="32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tx2">
                    <a:lumMod val="75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HIGHLIGHT THE </a:t>
            </a:r>
            <a:r>
              <a:rPr lang="es-ES" sz="3600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SIGNIFICANT</a:t>
            </a:r>
            <a:endParaRPr lang="es-ES" sz="3600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4415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5A338357-1A6A-4C1E-A6D6-1DCDE6DF4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1F51140-4156-423C-9638-1223606FB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66116" y="164592"/>
            <a:ext cx="11859768" cy="6528816"/>
          </a:xfrm>
          <a:prstGeom prst="rect">
            <a:avLst/>
          </a:prstGeom>
          <a:ln w="15875" cap="sq" cmpd="sng">
            <a:noFill/>
            <a:miter lim="800000"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C1777AF4-6C0D-45BE-8A05-019F1BA06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889" y="1097280"/>
            <a:ext cx="6043875" cy="462686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RULES MAY BE </a:t>
            </a:r>
            <a: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BROKEN</a:t>
            </a:r>
            <a:br>
              <a:rPr lang="en-US" sz="36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4400" dirty="0">
                <a:solidFill>
                  <a:schemeClr val="tx2">
                    <a:lumMod val="75000"/>
                  </a:schemeClr>
                </a:solidFill>
              </a:rPr>
              <a:t>BUT NEVER </a:t>
            </a:r>
            <a:r>
              <a:rPr lang="en-US" sz="4400" b="1" dirty="0">
                <a:solidFill>
                  <a:schemeClr val="tx1"/>
                </a:solidFill>
              </a:rPr>
              <a:t>IGNORED</a:t>
            </a:r>
            <a:endParaRPr lang="en-US" sz="4400" b="1" dirty="0">
              <a:ln>
                <a:solidFill>
                  <a:srgbClr val="000000">
                    <a:lumMod val="75000"/>
                    <a:lumOff val="25000"/>
                    <a:alpha val="10000"/>
                  </a:srgbClr>
                </a:solidFill>
              </a:ln>
              <a:solidFill>
                <a:schemeClr val="tx1"/>
              </a:solidFill>
              <a:effectLst>
                <a:outerShdw blurRad="9525" dist="25400" dir="1464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DAA738B-EDF5-4694-B25A-3488245BC8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7395" y="2057399"/>
            <a:ext cx="0" cy="2743200"/>
          </a:xfrm>
          <a:prstGeom prst="line">
            <a:avLst/>
          </a:prstGeom>
          <a:ln w="254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632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C57CEA-E996-41A4-9301-DEFBEB37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Message: The structure</a:t>
            </a:r>
            <a:endParaRPr lang="en-GB" dirty="0"/>
          </a:p>
        </p:txBody>
      </p:sp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40398268-5601-4BA9-BEE0-CC11A2FE4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77386662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23651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8">
            <a:extLst>
              <a:ext uri="{FF2B5EF4-FFF2-40B4-BE49-F238E27FC236}">
                <a16:creationId xmlns:a16="http://schemas.microsoft.com/office/drawing/2014/main" id="{5BAB7C38-AF9A-43A2-9B1C-F1DEBC80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676" cy="210872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9FB637F-EB5F-4645-AD88-1854574AA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GB" dirty="0">
                <a:ln>
                  <a:solidFill>
                    <a:srgbClr val="000000">
                      <a:lumMod val="75000"/>
                      <a:lumOff val="25000"/>
                      <a:alpha val="10000"/>
                    </a:srgbClr>
                  </a:solidFill>
                </a:ln>
                <a:solidFill>
                  <a:srgbClr val="FFFFFF"/>
                </a:solidFill>
                <a:effectLst>
                  <a:outerShdw blurRad="9525" dist="25400" dir="14640000" algn="tl" rotWithShape="0">
                    <a:srgbClr val="000000">
                      <a:alpha val="30000"/>
                    </a:srgbClr>
                  </a:outerShdw>
                </a:effectLst>
              </a:rPr>
              <a:t>Message, storytelling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A8D526D7-C782-4F65-A21F-A6B40D869B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 preferRelativeResize="0"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5325" y="2049331"/>
            <a:ext cx="12192001" cy="4808669"/>
          </a:xfrm>
          <a:prstGeom prst="rect">
            <a:avLst/>
          </a:prstGeom>
          <a:effectLst>
            <a:innerShdw blurRad="63500" dist="50800" dir="16200000">
              <a:prstClr val="black">
                <a:alpha val="50000"/>
              </a:prstClr>
            </a:innerShdw>
          </a:effectLst>
        </p:spPr>
      </p:pic>
      <p:graphicFrame>
        <p:nvGraphicFramePr>
          <p:cNvPr id="4" name="Diagrama 4">
            <a:extLst>
              <a:ext uri="{FF2B5EF4-FFF2-40B4-BE49-F238E27FC236}">
                <a16:creationId xmlns:a16="http://schemas.microsoft.com/office/drawing/2014/main" id="{58C8E161-5B24-44DA-85C5-241D137D71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3300976"/>
              </p:ext>
            </p:extLst>
          </p:nvPr>
        </p:nvGraphicFramePr>
        <p:xfrm>
          <a:off x="415637" y="2291153"/>
          <a:ext cx="10986654" cy="4123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430343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5FFA1FE-B3D3-44FC-B386-B89BF6C48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501"/>
                    </a14:imgEffect>
                  </a14:imgLayer>
                </a14:imgProps>
              </a:ext>
            </a:extLst>
          </a:blip>
          <a:srcRect t="2500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9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2769538" y="445383"/>
            <a:ext cx="1995577" cy="7534653"/>
          </a:xfrm>
          <a:prstGeom prst="round2SameRect">
            <a:avLst>
              <a:gd name="adj1" fmla="val 9679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335" y="3496574"/>
            <a:ext cx="6436104" cy="1052422"/>
          </a:xfrm>
        </p:spPr>
        <p:txBody>
          <a:bodyPr>
            <a:normAutofit/>
          </a:bodyPr>
          <a:lstStyle/>
          <a:p>
            <a:pPr algn="l"/>
            <a:r>
              <a:rPr lang="en-GB" sz="4400" dirty="0">
                <a:solidFill>
                  <a:schemeClr val="accent4">
                    <a:lumMod val="60000"/>
                    <a:lumOff val="40000"/>
                  </a:schemeClr>
                </a:solidFill>
                <a:cs typeface="Calibri Light"/>
              </a:rPr>
              <a:t>Visual design</a:t>
            </a:r>
            <a:endParaRPr lang="en-GB" sz="4400" dirty="0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Subtítulo 2"/>
          <p:cNvSpPr>
            <a:spLocks noGrp="1"/>
          </p:cNvSpPr>
          <p:nvPr>
            <p:ph type="subTitle" idx="1"/>
          </p:nvPr>
        </p:nvSpPr>
        <p:spPr>
          <a:xfrm>
            <a:off x="804335" y="4548996"/>
            <a:ext cx="6436104" cy="534838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GB" sz="1800" dirty="0">
                <a:solidFill>
                  <a:schemeClr val="accent1"/>
                </a:solidFill>
                <a:cs typeface="Calibri"/>
              </a:rPr>
              <a:t>Colour, layout, typography and images</a:t>
            </a:r>
            <a:endParaRPr lang="en-GB" sz="18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31573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">
      <a:dk1>
        <a:srgbClr val="000000"/>
      </a:dk1>
      <a:lt1>
        <a:srgbClr val="FFFFFF"/>
      </a:lt1>
      <a:dk2>
        <a:srgbClr val="413C24"/>
      </a:dk2>
      <a:lt2>
        <a:srgbClr val="EBEDEF"/>
      </a:lt2>
      <a:accent1>
        <a:srgbClr val="E37A2C"/>
      </a:accent1>
      <a:accent2>
        <a:srgbClr val="B99F17"/>
      </a:accent2>
      <a:accent3>
        <a:srgbClr val="8BB022"/>
      </a:accent3>
      <a:accent4>
        <a:srgbClr val="4CB917"/>
      </a:accent4>
      <a:accent5>
        <a:srgbClr val="24BB32"/>
      </a:accent5>
      <a:accent6>
        <a:srgbClr val="17B969"/>
      </a:accent6>
      <a:hlink>
        <a:srgbClr val="468DC1"/>
      </a:hlink>
      <a:folHlink>
        <a:srgbClr val="878787"/>
      </a:folHlink>
    </a:clrScheme>
    <a:fontScheme name="Slate">
      <a:maj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856</TotalTime>
  <Words>789</Words>
  <Application>Microsoft Office PowerPoint</Application>
  <PresentationFormat>Panorámica</PresentationFormat>
  <Paragraphs>248</Paragraphs>
  <Slides>60</Slides>
  <Notes>23</Notes>
  <HiddenSlides>1</HiddenSlides>
  <MMClips>2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60</vt:i4>
      </vt:variant>
    </vt:vector>
  </HeadingPairs>
  <TitlesOfParts>
    <vt:vector size="68" baseType="lpstr">
      <vt:lpstr>Bebas</vt:lpstr>
      <vt:lpstr>Calibri</vt:lpstr>
      <vt:lpstr>Georgia Pro Black</vt:lpstr>
      <vt:lpstr>Gill Sans MT</vt:lpstr>
      <vt:lpstr>Myriad Pro Light</vt:lpstr>
      <vt:lpstr>Roboto</vt:lpstr>
      <vt:lpstr>Wingdings 2</vt:lpstr>
      <vt:lpstr>SlateVTI</vt:lpstr>
      <vt:lpstr>How to create slides</vt:lpstr>
      <vt:lpstr>What should we pay attention to?</vt:lpstr>
      <vt:lpstr>Message</vt:lpstr>
      <vt:lpstr>Message: Goal</vt:lpstr>
      <vt:lpstr>MAKE IT SIMPLE PLEASE</vt:lpstr>
      <vt:lpstr>SUPRESS THE OBVIOUS,  HIGHLIGHT THE SIGNIFICANT</vt:lpstr>
      <vt:lpstr>Message: The structure</vt:lpstr>
      <vt:lpstr>Message, storytelling</vt:lpstr>
      <vt:lpstr>Visual design</vt:lpstr>
      <vt:lpstr>Images and videos as background</vt:lpstr>
      <vt:lpstr>Full screen image</vt:lpstr>
      <vt:lpstr>Partial bleed image</vt:lpstr>
      <vt:lpstr>Transparent background image</vt:lpstr>
      <vt:lpstr>Background video with subtle movement</vt:lpstr>
      <vt:lpstr>Background video, recommendations</vt:lpstr>
      <vt:lpstr>COLOUR</vt:lpstr>
      <vt:lpstr>Colour combinations</vt:lpstr>
      <vt:lpstr>60-30-10</vt:lpstr>
      <vt:lpstr>Color combinations, similar</vt:lpstr>
      <vt:lpstr>Colour scheme tools</vt:lpstr>
      <vt:lpstr>Layout: page setup</vt:lpstr>
      <vt:lpstr>Layout: Composition</vt:lpstr>
      <vt:lpstr>Layout</vt:lpstr>
      <vt:lpstr>Layout: some tips</vt:lpstr>
      <vt:lpstr>Images within slides</vt:lpstr>
      <vt:lpstr>Images:  some tips</vt:lpstr>
      <vt:lpstr>Image sources</vt:lpstr>
      <vt:lpstr>Autodraw</vt:lpstr>
      <vt:lpstr>Image types</vt:lpstr>
      <vt:lpstr>Image type: Thematic images</vt:lpstr>
      <vt:lpstr>Image type: Real life</vt:lpstr>
      <vt:lpstr>Image type: Abstract  images</vt:lpstr>
      <vt:lpstr>Image type: Illustrating concepts</vt:lpstr>
      <vt:lpstr>Image type: Humorous</vt:lpstr>
      <vt:lpstr>Image type: Evocative</vt:lpstr>
      <vt:lpstr>Typography: Personality and mood</vt:lpstr>
      <vt:lpstr>Typography: Font pairing</vt:lpstr>
      <vt:lpstr>Typography: font size</vt:lpstr>
      <vt:lpstr>Typography: Leading</vt:lpstr>
      <vt:lpstr>Delivery</vt:lpstr>
      <vt:lpstr>Delivery: attitude</vt:lpstr>
      <vt:lpstr>Delivery: techniques</vt:lpstr>
      <vt:lpstr>Delivery: voice</vt:lpstr>
      <vt:lpstr>Preparation work</vt:lpstr>
      <vt:lpstr>Preparation process</vt:lpstr>
      <vt:lpstr>Draft slides</vt:lpstr>
      <vt:lpstr>Prepare on paper</vt:lpstr>
      <vt:lpstr>Brainstorm</vt:lpstr>
      <vt:lpstr>Storyboard</vt:lpstr>
      <vt:lpstr>BE OBSESSED  WITH THE DETAILS</vt:lpstr>
      <vt:lpstr>Simplify</vt:lpstr>
      <vt:lpstr>Your audience is more exigent than you may think</vt:lpstr>
      <vt:lpstr>Planning</vt:lpstr>
      <vt:lpstr>HCI techniques for complex presentations</vt:lpstr>
      <vt:lpstr>WOW</vt:lpstr>
      <vt:lpstr>GIFT</vt:lpstr>
      <vt:lpstr>WRAP-UP</vt:lpstr>
      <vt:lpstr>Audience attention flow</vt:lpstr>
      <vt:lpstr>What have we paid attention to?</vt:lpstr>
      <vt:lpstr>RULES MAY BE BROKEN BUT NEVER IGNORED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MireiaToshiba1TB</dc:creator>
  <cp:lastModifiedBy>Mireia Isabel Ribera Turro</cp:lastModifiedBy>
  <cp:revision>1146</cp:revision>
  <dcterms:created xsi:type="dcterms:W3CDTF">2012-07-30T22:48:03Z</dcterms:created>
  <dcterms:modified xsi:type="dcterms:W3CDTF">2021-11-08T10:35:25Z</dcterms:modified>
</cp:coreProperties>
</file>